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258" r:id="rId3"/>
    <p:sldId id="259" r:id="rId4"/>
    <p:sldId id="260" r:id="rId5"/>
    <p:sldId id="261" r:id="rId6"/>
    <p:sldId id="264" r:id="rId7"/>
    <p:sldId id="265" r:id="rId8"/>
    <p:sldId id="266" r:id="rId9"/>
    <p:sldId id="268" r:id="rId10"/>
    <p:sldId id="271" r:id="rId11"/>
    <p:sldId id="272" r:id="rId12"/>
    <p:sldId id="273" r:id="rId13"/>
    <p:sldId id="274" r:id="rId14"/>
    <p:sldId id="275" r:id="rId15"/>
  </p:sldIdLst>
  <p:sldSz cx="9144000" cy="5143500" type="screen16x9"/>
  <p:notesSz cx="6858000" cy="9144000"/>
  <p:embeddedFontLst>
    <p:embeddedFont>
      <p:font typeface="Manrope" panose="020B0604020202020204" charset="0"/>
      <p:regular r:id="rId17"/>
      <p:bold r:id="rId18"/>
    </p:embeddedFont>
    <p:embeddedFont>
      <p:font typeface="Inter SemiBold" panose="020B0604020202020204" charset="0"/>
      <p:regular r:id="rId19"/>
      <p:bold r:id="rId20"/>
    </p:embeddedFont>
    <p:embeddedFont>
      <p:font typeface="Manrope Medium" panose="020B0604020202020204" charset="0"/>
      <p:regular r:id="rId21"/>
      <p:bold r:id="rId22"/>
    </p:embeddedFont>
    <p:embeddedFont>
      <p:font typeface="Nunito Sans" panose="020B0604020202020204" charset="-94"/>
      <p:regular r:id="rId23"/>
      <p:bold r:id="rId24"/>
      <p:italic r:id="rId25"/>
      <p:boldItalic r:id="rId26"/>
    </p:embeddedFont>
    <p:embeddedFont>
      <p:font typeface="Manrope SemiBold" panose="020B0604020202020204" charset="0"/>
      <p:regular r:id="rId27"/>
      <p:bold r:id="rId28"/>
    </p:embeddedFont>
    <p:embeddedFont>
      <p:font typeface="Manrope Light" panose="020B0604020202020204" charset="0"/>
      <p:regular r:id="rId29"/>
      <p:bold r:id="rId30"/>
    </p:embeddedFont>
    <p:embeddedFont>
      <p:font typeface="Manrope ExtraBold" panose="020B060402020202020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96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2882367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2882367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ec2882367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82613" y="0"/>
            <a:ext cx="2665413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g1ec28823679_0_4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1ec28823679_0_4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c288236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82613" y="0"/>
            <a:ext cx="2665413" cy="15001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g1ec28823679_0_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1ec28823679_0_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0001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ru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f0029b348a_2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0" name="Google Shape;700;g1f0029b348a_2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1" name="Google Shape;701;g1f0029b348a_2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f0029b348a_2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1.7.2013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‹#›</a:t>
            </a:r>
            <a:endParaRPr/>
          </a:p>
        </p:txBody>
      </p:sp>
      <p:sp>
        <p:nvSpPr>
          <p:cNvPr id="703" name="Google Shape;703;g1f0029b348a_2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04" name="Google Shape;704;g1f0029b348a_2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2d5ade119f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22d5ade119f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7e77a419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b7e77a419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c45468695_2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ec4546869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45468695_2_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ec4546869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0014ea916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 lvl 1</a:t>
            </a:r>
            <a:endParaRPr/>
          </a:p>
        </p:txBody>
      </p:sp>
      <p:sp>
        <p:nvSpPr>
          <p:cNvPr id="240" name="Google Shape;240;g1f0014ea916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5ade119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2d5ade119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c56424e5c_1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ec56424e5c_1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Python</a:t>
            </a:r>
            <a:endParaRPr/>
          </a:p>
        </p:txBody>
      </p:sp>
      <p:sp>
        <p:nvSpPr>
          <p:cNvPr id="272" name="Google Shape;272;g1ec56424e5c_1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0014ea916_0_20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71" name="Google Shape;571;g1f0014ea916_0_20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72" name="Google Shape;572;g1f0014ea916_0_20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1f0014ea916_0_20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f0014ea916_0_20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75" name="Google Shape;575;g1f0014ea916_0_20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f0014ea916_0_45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7" name="Google Shape;637;g1f0014ea916_0_45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38" name="Google Shape;638;g1f0014ea916_0_45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1f0014ea916_0_45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g1f0014ea916_0_45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1" name="Google Shape;641;g1f0014ea916_0_45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">
  <p:cSld name="DEFAULT_1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gif"/><Relationship Id="rId4" Type="http://schemas.openxmlformats.org/officeDocument/2006/relationships/image" Target="../media/image7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26" Type="http://schemas.openxmlformats.org/officeDocument/2006/relationships/image" Target="../media/image35.png"/><Relationship Id="rId39" Type="http://schemas.openxmlformats.org/officeDocument/2006/relationships/image" Target="../media/image48.jpe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e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24" Type="http://schemas.openxmlformats.org/officeDocument/2006/relationships/image" Target="../media/image33.jpeg"/><Relationship Id="rId32" Type="http://schemas.openxmlformats.org/officeDocument/2006/relationships/image" Target="../media/image41.png"/><Relationship Id="rId37" Type="http://schemas.openxmlformats.org/officeDocument/2006/relationships/image" Target="../media/image46.jpeg"/><Relationship Id="rId40" Type="http://schemas.openxmlformats.org/officeDocument/2006/relationships/image" Target="../media/image49.png"/><Relationship Id="rId45" Type="http://schemas.openxmlformats.org/officeDocument/2006/relationships/image" Target="../media/image54.jpe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23" Type="http://schemas.openxmlformats.org/officeDocument/2006/relationships/image" Target="../media/image32.jpeg"/><Relationship Id="rId28" Type="http://schemas.openxmlformats.org/officeDocument/2006/relationships/image" Target="../media/image37.jpeg"/><Relationship Id="rId36" Type="http://schemas.openxmlformats.org/officeDocument/2006/relationships/image" Target="../media/image45.jpe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jpeg"/><Relationship Id="rId35" Type="http://schemas.openxmlformats.org/officeDocument/2006/relationships/image" Target="../media/image44.png"/><Relationship Id="rId43" Type="http://schemas.openxmlformats.org/officeDocument/2006/relationships/image" Target="../media/image52.jpeg"/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jpeg"/><Relationship Id="rId33" Type="http://schemas.openxmlformats.org/officeDocument/2006/relationships/image" Target="../media/image42.png"/><Relationship Id="rId38" Type="http://schemas.openxmlformats.org/officeDocument/2006/relationships/image" Target="../media/image47.jpeg"/><Relationship Id="rId20" Type="http://schemas.openxmlformats.org/officeDocument/2006/relationships/image" Target="../media/image29.png"/><Relationship Id="rId41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475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1373125" y="698125"/>
            <a:ext cx="64173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 sz="44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Mezuniyetinize hoş geldiniz!</a:t>
            </a:r>
            <a:endParaRPr sz="44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470800" y="2642550"/>
            <a:ext cx="6417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ru" sz="25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Sizler de Kodland ailesinin bir parçası oldunuz</a:t>
            </a:r>
            <a:endParaRPr sz="25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grpSp>
        <p:nvGrpSpPr>
          <p:cNvPr id="163" name="Google Shape;163;p29"/>
          <p:cNvGrpSpPr/>
          <p:nvPr/>
        </p:nvGrpSpPr>
        <p:grpSpPr>
          <a:xfrm>
            <a:off x="1255912" y="3590650"/>
            <a:ext cx="6208610" cy="1099200"/>
            <a:chOff x="1246137" y="3590650"/>
            <a:chExt cx="6208610" cy="1099200"/>
          </a:xfrm>
        </p:grpSpPr>
        <p:sp>
          <p:nvSpPr>
            <p:cNvPr id="164" name="Google Shape;164;p29"/>
            <p:cNvSpPr txBox="1"/>
            <p:nvPr/>
          </p:nvSpPr>
          <p:spPr>
            <a:xfrm>
              <a:off x="2119622" y="3590650"/>
              <a:ext cx="14370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ru" sz="5800">
                  <a:solidFill>
                    <a:srgbClr val="5988FF"/>
                  </a:solidFill>
                  <a:latin typeface="Manrope SemiBold"/>
                  <a:ea typeface="Manrope SemiBold"/>
                  <a:cs typeface="Manrope SemiBold"/>
                  <a:sym typeface="Manrope SemiBold"/>
                </a:rPr>
                <a:t>750</a:t>
              </a:r>
              <a:endParaRPr sz="5800" i="0" u="none" strike="noStrike" cap="none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endParaRPr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5066747" y="3590650"/>
              <a:ext cx="2388000" cy="8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ru" sz="5800">
                  <a:solidFill>
                    <a:srgbClr val="5988FF"/>
                  </a:solidFill>
                  <a:latin typeface="Manrope SemiBold"/>
                  <a:ea typeface="Manrope SemiBold"/>
                  <a:cs typeface="Manrope SemiBold"/>
                  <a:sym typeface="Manrope SemiBold"/>
                </a:rPr>
                <a:t>23000</a:t>
              </a:r>
              <a:endParaRPr sz="5800" i="0" u="none" strike="noStrike" cap="none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endParaRPr>
            </a:p>
          </p:txBody>
        </p:sp>
        <p:sp>
          <p:nvSpPr>
            <p:cNvPr id="166" name="Google Shape;166;p29"/>
            <p:cNvSpPr txBox="1"/>
            <p:nvPr/>
          </p:nvSpPr>
          <p:spPr>
            <a:xfrm>
              <a:off x="2241600" y="4397350"/>
              <a:ext cx="1154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ru" sz="1900">
                  <a:solidFill>
                    <a:srgbClr val="141F43"/>
                  </a:solidFill>
                  <a:latin typeface="Manrope"/>
                  <a:ea typeface="Manrope"/>
                  <a:cs typeface="Manrope"/>
                  <a:sym typeface="Manrope"/>
                </a:rPr>
                <a:t>Öğretmen</a:t>
              </a:r>
              <a:endParaRPr sz="1900">
                <a:solidFill>
                  <a:srgbClr val="141F43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67" name="Google Shape;167;p29"/>
            <p:cNvSpPr txBox="1"/>
            <p:nvPr/>
          </p:nvSpPr>
          <p:spPr>
            <a:xfrm>
              <a:off x="5717138" y="4397350"/>
              <a:ext cx="1087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ru" sz="1900">
                  <a:solidFill>
                    <a:srgbClr val="141F43"/>
                  </a:solidFill>
                  <a:latin typeface="Manrope"/>
                  <a:ea typeface="Manrope"/>
                  <a:cs typeface="Manrope"/>
                  <a:sym typeface="Manrope"/>
                </a:rPr>
                <a:t>Öğrenci</a:t>
              </a:r>
              <a:endParaRPr sz="1900">
                <a:solidFill>
                  <a:srgbClr val="141F43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pic>
          <p:nvPicPr>
            <p:cNvPr id="168" name="Google Shape;168;p29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49750" y="3776867"/>
              <a:ext cx="540775" cy="5373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9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46136" y="3766089"/>
              <a:ext cx="540763" cy="6116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p29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423" y="104307"/>
            <a:ext cx="1437000" cy="90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3" descr="preencoded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564" y="3024646"/>
            <a:ext cx="128588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3" descr="preencoded.p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3225" y="2376807"/>
            <a:ext cx="128588" cy="9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" y="-4769"/>
            <a:ext cx="9144000" cy="514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9475" y="3"/>
            <a:ext cx="2799900" cy="184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3" descr="preencoded.png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1292" y="2356524"/>
            <a:ext cx="90488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0525" y="896238"/>
            <a:ext cx="8568300" cy="335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6" name="Google Shape;666;p43"/>
          <p:cNvSpPr/>
          <p:nvPr/>
        </p:nvSpPr>
        <p:spPr>
          <a:xfrm>
            <a:off x="1081172" y="2587353"/>
            <a:ext cx="16968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2443163" y="3748088"/>
            <a:ext cx="1716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88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461963" y="361950"/>
            <a:ext cx="1905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05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292550" y="317225"/>
            <a:ext cx="917676" cy="305910"/>
          </a:xfrm>
          <a:prstGeom prst="flowChartTerminator">
            <a:avLst/>
          </a:prstGeom>
          <a:solidFill>
            <a:schemeClr val="lt1"/>
          </a:solidFill>
          <a:ln w="19050" cap="flat" cmpd="sng">
            <a:solidFill>
              <a:srgbClr val="598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3"/>
          <p:cNvSpPr txBox="1"/>
          <p:nvPr/>
        </p:nvSpPr>
        <p:spPr>
          <a:xfrm>
            <a:off x="394512" y="320325"/>
            <a:ext cx="8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300" b="0" i="0" u="none" strike="noStrike" cap="none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Kodland</a:t>
            </a:r>
            <a:endParaRPr sz="1300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71" name="Google Shape;671;p43"/>
          <p:cNvPicPr preferRelativeResize="0"/>
          <p:nvPr/>
        </p:nvPicPr>
        <p:blipFill rotWithShape="1">
          <a:blip r:embed="rId9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06" b="17151"/>
          <a:stretch/>
        </p:blipFill>
        <p:spPr>
          <a:xfrm>
            <a:off x="4648275" y="895050"/>
            <a:ext cx="2667000" cy="33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3"/>
          <p:cNvPicPr preferRelativeResize="0"/>
          <p:nvPr/>
        </p:nvPicPr>
        <p:blipFill rotWithShape="1">
          <a:blip r:embed="rId9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06" b="17151"/>
          <a:stretch/>
        </p:blipFill>
        <p:spPr>
          <a:xfrm>
            <a:off x="1828725" y="892663"/>
            <a:ext cx="2667000" cy="33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3"/>
          <p:cNvSpPr/>
          <p:nvPr/>
        </p:nvSpPr>
        <p:spPr>
          <a:xfrm>
            <a:off x="2274150" y="1697863"/>
            <a:ext cx="48387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5300">
                <a:solidFill>
                  <a:srgbClr val="5988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Proje Sunumları</a:t>
            </a:r>
            <a:endParaRPr sz="5300" i="0" u="none" strike="noStrike" cap="none">
              <a:solidFill>
                <a:srgbClr val="5988F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4" descr="preencoded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564" y="3024646"/>
            <a:ext cx="128588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4" descr="preencoded.png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3225" y="2376807"/>
            <a:ext cx="128588" cy="9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3" y="-4769"/>
            <a:ext cx="9144000" cy="514827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4"/>
          <p:cNvSpPr/>
          <p:nvPr/>
        </p:nvSpPr>
        <p:spPr>
          <a:xfrm>
            <a:off x="283250" y="841700"/>
            <a:ext cx="5590200" cy="50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44" descr="preencoded.png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1292" y="2356524"/>
            <a:ext cx="90488" cy="12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550" y="1566063"/>
            <a:ext cx="8568300" cy="3351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85" name="Google Shape;685;p44"/>
          <p:cNvSpPr/>
          <p:nvPr/>
        </p:nvSpPr>
        <p:spPr>
          <a:xfrm>
            <a:off x="458901" y="836550"/>
            <a:ext cx="5590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" sz="3500" b="1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Proje Sunumları</a:t>
            </a:r>
            <a:endParaRPr sz="3500" b="1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1081172" y="2587353"/>
            <a:ext cx="16968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2443163" y="3748088"/>
            <a:ext cx="1716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88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461963" y="361950"/>
            <a:ext cx="1905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05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292550" y="317225"/>
            <a:ext cx="917676" cy="305910"/>
          </a:xfrm>
          <a:prstGeom prst="flowChartTerminator">
            <a:avLst/>
          </a:prstGeom>
          <a:solidFill>
            <a:schemeClr val="lt1"/>
          </a:solidFill>
          <a:ln w="19050" cap="flat" cmpd="sng">
            <a:solidFill>
              <a:srgbClr val="5988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 txBox="1"/>
          <p:nvPr/>
        </p:nvSpPr>
        <p:spPr>
          <a:xfrm>
            <a:off x="394512" y="320325"/>
            <a:ext cx="801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ru" sz="1300" b="0" i="0" u="none" strike="noStrike" cap="none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Kodland</a:t>
            </a:r>
            <a:endParaRPr sz="1300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91" name="Google Shape;691;p44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99" y="1923381"/>
            <a:ext cx="383713" cy="43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4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99" y="2976138"/>
            <a:ext cx="383713" cy="43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4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99" y="4028894"/>
            <a:ext cx="383713" cy="43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4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475" y="-4775"/>
            <a:ext cx="3348201" cy="22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4"/>
          <p:cNvSpPr/>
          <p:nvPr/>
        </p:nvSpPr>
        <p:spPr>
          <a:xfrm>
            <a:off x="1476153" y="2789175"/>
            <a:ext cx="31290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Bakış açıları </a:t>
            </a:r>
            <a:r>
              <a:rPr lang="ru" sz="120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/>
            </a:r>
            <a:br>
              <a:rPr lang="ru" sz="120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ru" sz="13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Projeniz henüz hazır olmasa bile, bize planlarınızdan bahsedin</a:t>
            </a:r>
            <a:endParaRPr sz="1300" i="0" u="none" strike="noStrike" cap="none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1476150" y="3845125"/>
            <a:ext cx="32172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Geri bildirim</a:t>
            </a:r>
            <a:endParaRPr sz="1600">
              <a:solidFill>
                <a:srgbClr val="5988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lvl="0" indent="0" algn="l" rtl="0">
              <a:lnSpc>
                <a:spcPct val="145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Dinleyicinin geri bildirimlerini dinleyin, bu çok önemlidir</a:t>
            </a:r>
            <a:endParaRPr sz="13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marR="0" lvl="0" indent="0" algn="l" rtl="0">
              <a:lnSpc>
                <a:spcPct val="14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Light"/>
                <a:ea typeface="Manrope Light"/>
                <a:cs typeface="Manrope Light"/>
                <a:sym typeface="Manrope Light"/>
              </a:rPr>
              <a:t> </a:t>
            </a:r>
            <a:endParaRPr sz="1300" b="0" i="0" u="none" strike="noStrike" cap="none">
              <a:solidFill>
                <a:schemeClr val="dk1"/>
              </a:solidFill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697" name="Google Shape;697;p44"/>
          <p:cNvSpPr/>
          <p:nvPr/>
        </p:nvSpPr>
        <p:spPr>
          <a:xfrm>
            <a:off x="1476150" y="1733225"/>
            <a:ext cx="32172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Kısalık</a:t>
            </a:r>
            <a:r>
              <a:rPr lang="ru" sz="160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/>
            </a:r>
            <a:br>
              <a:rPr lang="ru" sz="160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r>
              <a:rPr lang="ru" sz="13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Dinleyiciyi ikna etmek için projenizle ilgili en ilginç şeyleri anlatın</a:t>
            </a:r>
            <a:endParaRPr sz="1300" i="0" u="none" strike="noStrike" cap="none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5"/>
          <p:cNvSpPr/>
          <p:nvPr/>
        </p:nvSpPr>
        <p:spPr>
          <a:xfrm>
            <a:off x="8426838" y="4824170"/>
            <a:ext cx="595461" cy="215654"/>
          </a:xfrm>
          <a:custGeom>
            <a:avLst/>
            <a:gdLst/>
            <a:ahLst/>
            <a:cxnLst/>
            <a:rect l="l" t="t" r="r" b="b"/>
            <a:pathLst>
              <a:path w="2358263" h="854075" extrusionOk="0">
                <a:moveTo>
                  <a:pt x="0" y="0"/>
                </a:moveTo>
                <a:lnTo>
                  <a:pt x="2358263" y="0"/>
                </a:lnTo>
                <a:lnTo>
                  <a:pt x="2358263" y="854075"/>
                </a:lnTo>
                <a:lnTo>
                  <a:pt x="0" y="854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707" name="Google Shape;707;p4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989" y="1319905"/>
            <a:ext cx="5735393" cy="382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16263"/>
            <a:ext cx="3127237" cy="312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694434" y="1693934"/>
            <a:ext cx="3449566" cy="344956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5"/>
          <p:cNvSpPr txBox="1"/>
          <p:nvPr/>
        </p:nvSpPr>
        <p:spPr>
          <a:xfrm>
            <a:off x="306447" y="433667"/>
            <a:ext cx="8531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Tebrikler! Sertifika alma zamanı!</a:t>
            </a:r>
            <a:endParaRPr sz="3300">
              <a:solidFill>
                <a:srgbClr val="5988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" y="0"/>
            <a:ext cx="91429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6000" y="438750"/>
            <a:ext cx="3769551" cy="24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6"/>
          <p:cNvSpPr txBox="1"/>
          <p:nvPr/>
        </p:nvSpPr>
        <p:spPr>
          <a:xfrm>
            <a:off x="216600" y="1001850"/>
            <a:ext cx="4829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2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Kursu başarıyla tamamladığınız için tebrik ederiz!</a:t>
            </a:r>
            <a:endParaRPr sz="32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pic>
        <p:nvPicPr>
          <p:cNvPr id="718" name="Google Shape;718;p4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44" y="299437"/>
            <a:ext cx="884334" cy="3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303626">
            <a:off x="-615451" y="2682959"/>
            <a:ext cx="2120478" cy="220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4125" y="3013188"/>
            <a:ext cx="1423988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6"/>
          <p:cNvSpPr txBox="1"/>
          <p:nvPr/>
        </p:nvSpPr>
        <p:spPr>
          <a:xfrm>
            <a:off x="2934900" y="3325075"/>
            <a:ext cx="405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Bu özel anı hatırlamak için bir fotoğrafını çekelim</a:t>
            </a:r>
            <a:endParaRPr sz="2200">
              <a:solidFill>
                <a:srgbClr val="5988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722" name="Google Shape;722;p46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402" y="3269050"/>
            <a:ext cx="791495" cy="9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475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216350" y="3124675"/>
            <a:ext cx="5385600" cy="1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44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Yolculuğumuz boyunca neler öğrendik?</a:t>
            </a:r>
            <a:endParaRPr sz="4400" i="0" u="none" strike="noStrike" cap="none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216348" y="66052"/>
            <a:ext cx="1906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" sz="6000" b="0" i="0" u="none" strike="noStrike" cap="none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02</a:t>
            </a:r>
            <a:endParaRPr sz="6000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532" y="4603825"/>
            <a:ext cx="884334" cy="32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6014" y="66038"/>
            <a:ext cx="5235850" cy="32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5237950" y="680254"/>
            <a:ext cx="3659700" cy="3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Bilinmeyene doğru bir yolculuğa çıktık, hafif bir sırt çantasıyla başladık ve zamanla onu değerli bilgi ve becerilerle doldurduk.</a:t>
            </a:r>
            <a:endParaRPr sz="3200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8187483" y="194063"/>
            <a:ext cx="884334" cy="320287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186" name="Google Shape;186;p3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1" r="34179"/>
          <a:stretch/>
        </p:blipFill>
        <p:spPr>
          <a:xfrm>
            <a:off x="12" y="0"/>
            <a:ext cx="48773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1643109" y="514354"/>
            <a:ext cx="5857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solidFill>
                  <a:srgbClr val="5988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Sırt çantamızı açalım!</a:t>
            </a:r>
            <a:endParaRPr sz="3900">
              <a:solidFill>
                <a:srgbClr val="5988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8187483" y="194063"/>
            <a:ext cx="884334" cy="320287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193" name="Google Shape;193;p3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1924" y="1491075"/>
            <a:ext cx="3020174" cy="3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8187483" y="194063"/>
            <a:ext cx="884334" cy="320287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243" name="Google Shape;243;p3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772" y="2047563"/>
            <a:ext cx="4245215" cy="223868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39889" y="360444"/>
            <a:ext cx="7864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Aşağıdaki meslekleri yapmanızı sağlayacak beceriler edindiniz ve bu becerileri geliştirdiniz:</a:t>
            </a:r>
            <a:endParaRPr sz="2700" b="1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4557919" y="1922909"/>
            <a:ext cx="4455308" cy="601371"/>
          </a:xfrm>
          <a:custGeom>
            <a:avLst/>
            <a:gdLst/>
            <a:ahLst/>
            <a:cxnLst/>
            <a:rect l="l" t="t" r="r" b="b"/>
            <a:pathLst>
              <a:path w="8955392" h="1208786" extrusionOk="0">
                <a:moveTo>
                  <a:pt x="0" y="201422"/>
                </a:moveTo>
                <a:cubicBezTo>
                  <a:pt x="0" y="90170"/>
                  <a:pt x="96621" y="0"/>
                  <a:pt x="215832" y="0"/>
                </a:cubicBezTo>
                <a:lnTo>
                  <a:pt x="8739560" y="0"/>
                </a:lnTo>
                <a:cubicBezTo>
                  <a:pt x="8858772" y="0"/>
                  <a:pt x="8955392" y="90170"/>
                  <a:pt x="8955392" y="201422"/>
                </a:cubicBezTo>
                <a:lnTo>
                  <a:pt x="8955392" y="1007364"/>
                </a:lnTo>
                <a:cubicBezTo>
                  <a:pt x="8955392" y="1118616"/>
                  <a:pt x="8858772" y="1208786"/>
                  <a:pt x="8739560" y="1208786"/>
                </a:cubicBezTo>
                <a:lnTo>
                  <a:pt x="215832" y="1208786"/>
                </a:lnTo>
                <a:cubicBezTo>
                  <a:pt x="96621" y="1208786"/>
                  <a:pt x="0" y="1118616"/>
                  <a:pt x="0" y="10073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4557919" y="2757175"/>
            <a:ext cx="4455308" cy="601371"/>
          </a:xfrm>
          <a:custGeom>
            <a:avLst/>
            <a:gdLst/>
            <a:ahLst/>
            <a:cxnLst/>
            <a:rect l="l" t="t" r="r" b="b"/>
            <a:pathLst>
              <a:path w="8955392" h="1208786" extrusionOk="0">
                <a:moveTo>
                  <a:pt x="0" y="201422"/>
                </a:moveTo>
                <a:cubicBezTo>
                  <a:pt x="0" y="90170"/>
                  <a:pt x="96621" y="0"/>
                  <a:pt x="215832" y="0"/>
                </a:cubicBezTo>
                <a:lnTo>
                  <a:pt x="8739560" y="0"/>
                </a:lnTo>
                <a:cubicBezTo>
                  <a:pt x="8858772" y="0"/>
                  <a:pt x="8955392" y="90170"/>
                  <a:pt x="8955392" y="201422"/>
                </a:cubicBezTo>
                <a:lnTo>
                  <a:pt x="8955392" y="1007364"/>
                </a:lnTo>
                <a:cubicBezTo>
                  <a:pt x="8955392" y="1118616"/>
                  <a:pt x="8858772" y="1208786"/>
                  <a:pt x="8739560" y="1208786"/>
                </a:cubicBezTo>
                <a:lnTo>
                  <a:pt x="215832" y="1208786"/>
                </a:lnTo>
                <a:cubicBezTo>
                  <a:pt x="96621" y="1208786"/>
                  <a:pt x="0" y="1118616"/>
                  <a:pt x="0" y="10073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4573357" y="3686018"/>
            <a:ext cx="4455308" cy="601371"/>
          </a:xfrm>
          <a:custGeom>
            <a:avLst/>
            <a:gdLst/>
            <a:ahLst/>
            <a:cxnLst/>
            <a:rect l="l" t="t" r="r" b="b"/>
            <a:pathLst>
              <a:path w="8955392" h="1208786" extrusionOk="0">
                <a:moveTo>
                  <a:pt x="0" y="201422"/>
                </a:moveTo>
                <a:cubicBezTo>
                  <a:pt x="0" y="90170"/>
                  <a:pt x="96621" y="0"/>
                  <a:pt x="215832" y="0"/>
                </a:cubicBezTo>
                <a:lnTo>
                  <a:pt x="8739560" y="0"/>
                </a:lnTo>
                <a:cubicBezTo>
                  <a:pt x="8858772" y="0"/>
                  <a:pt x="8955392" y="90170"/>
                  <a:pt x="8955392" y="201422"/>
                </a:cubicBezTo>
                <a:lnTo>
                  <a:pt x="8955392" y="1007364"/>
                </a:lnTo>
                <a:cubicBezTo>
                  <a:pt x="8955392" y="1118616"/>
                  <a:pt x="8858772" y="1208786"/>
                  <a:pt x="8739560" y="1208786"/>
                </a:cubicBezTo>
                <a:lnTo>
                  <a:pt x="215832" y="1208786"/>
                </a:lnTo>
                <a:cubicBezTo>
                  <a:pt x="96621" y="1208786"/>
                  <a:pt x="0" y="1118616"/>
                  <a:pt x="0" y="10073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5204125" y="2044800"/>
            <a:ext cx="316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Python Geliştiricisi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5559287" y="3805081"/>
            <a:ext cx="247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Proje Yöneticisi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5537113" y="2865413"/>
            <a:ext cx="252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Oyun tasarımcısı</a:t>
            </a:r>
            <a:endParaRPr sz="7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44" y="299437"/>
            <a:ext cx="884334" cy="32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/>
          <p:nvPr/>
        </p:nvSpPr>
        <p:spPr>
          <a:xfrm>
            <a:off x="323850" y="1573975"/>
            <a:ext cx="2328000" cy="2868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30" y="1808442"/>
            <a:ext cx="1625025" cy="10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3408000" y="1573975"/>
            <a:ext cx="2328000" cy="2868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6492150" y="1573975"/>
            <a:ext cx="2328000" cy="2868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630" y="1808442"/>
            <a:ext cx="1625025" cy="10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600475">
            <a:off x="3772913" y="1906969"/>
            <a:ext cx="1426374" cy="90808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551075" y="619725"/>
            <a:ext cx="804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" sz="3000" b="1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Yeni becerileriniz nerelerde faydalı olabilir?</a:t>
            </a:r>
            <a:endParaRPr sz="3000" b="1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675300" y="2993975"/>
            <a:ext cx="162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Eğitim</a:t>
            </a:r>
            <a:endParaRPr sz="16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569532" y="3332675"/>
            <a:ext cx="1836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Öğrendiğiniz tüm beceriler okul veya üniversite çalışmalarınızda faydalı olacaktır</a:t>
            </a:r>
            <a:endParaRPr sz="11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3590913" y="2988200"/>
            <a:ext cx="206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Proje oluşturma</a:t>
            </a:r>
            <a:endParaRPr sz="16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3653682" y="3332675"/>
            <a:ext cx="1836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Projeler oluşturun ve bunları çevrimiçi paylaşın, böylece daha fazla deneyim kazanın</a:t>
            </a:r>
            <a:endParaRPr sz="11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6843600" y="2993975"/>
            <a:ext cx="162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600">
                <a:solidFill>
                  <a:srgbClr val="5988FF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Yeni kurslar</a:t>
            </a:r>
            <a:endParaRPr sz="1600">
              <a:solidFill>
                <a:srgbClr val="5988FF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6737875" y="3332675"/>
            <a:ext cx="1895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Yeni kurslarla daha fazla beceri edinebilir ve yeni fırsatları keşfedebilirsiniz</a:t>
            </a:r>
            <a:endParaRPr sz="1100">
              <a:solidFill>
                <a:schemeClr val="dk1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8187483" y="194063"/>
            <a:ext cx="884334" cy="320287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275" name="Google Shape;275;p37"/>
          <p:cNvGrpSpPr/>
          <p:nvPr/>
        </p:nvGrpSpPr>
        <p:grpSpPr>
          <a:xfrm>
            <a:off x="244746" y="1339581"/>
            <a:ext cx="8654508" cy="3561136"/>
            <a:chOff x="0" y="0"/>
            <a:chExt cx="26933606" cy="11082574"/>
          </a:xfrm>
        </p:grpSpPr>
        <p:sp>
          <p:nvSpPr>
            <p:cNvPr id="276" name="Google Shape;276;p37"/>
            <p:cNvSpPr/>
            <p:nvPr/>
          </p:nvSpPr>
          <p:spPr>
            <a:xfrm>
              <a:off x="0" y="0"/>
              <a:ext cx="26933606" cy="11082574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0" y="0"/>
              <a:ext cx="26933606" cy="1108257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37"/>
          <p:cNvGrpSpPr/>
          <p:nvPr/>
        </p:nvGrpSpPr>
        <p:grpSpPr>
          <a:xfrm>
            <a:off x="514350" y="1590810"/>
            <a:ext cx="723640" cy="684146"/>
            <a:chOff x="0" y="0"/>
            <a:chExt cx="494981" cy="467967"/>
          </a:xfrm>
        </p:grpSpPr>
        <p:sp>
          <p:nvSpPr>
            <p:cNvPr id="279" name="Google Shape;279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37"/>
          <p:cNvGrpSpPr/>
          <p:nvPr/>
        </p:nvGrpSpPr>
        <p:grpSpPr>
          <a:xfrm>
            <a:off x="514350" y="2378333"/>
            <a:ext cx="723640" cy="684147"/>
            <a:chOff x="0" y="0"/>
            <a:chExt cx="494981" cy="467967"/>
          </a:xfrm>
        </p:grpSpPr>
        <p:sp>
          <p:nvSpPr>
            <p:cNvPr id="282" name="Google Shape;282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37"/>
          <p:cNvGrpSpPr/>
          <p:nvPr/>
        </p:nvGrpSpPr>
        <p:grpSpPr>
          <a:xfrm>
            <a:off x="514350" y="3165170"/>
            <a:ext cx="723640" cy="684147"/>
            <a:chOff x="0" y="0"/>
            <a:chExt cx="494981" cy="467967"/>
          </a:xfrm>
        </p:grpSpPr>
        <p:sp>
          <p:nvSpPr>
            <p:cNvPr id="285" name="Google Shape;285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37"/>
          <p:cNvGrpSpPr/>
          <p:nvPr/>
        </p:nvGrpSpPr>
        <p:grpSpPr>
          <a:xfrm>
            <a:off x="1332157" y="2378333"/>
            <a:ext cx="723693" cy="684147"/>
            <a:chOff x="0" y="0"/>
            <a:chExt cx="495017" cy="467967"/>
          </a:xfrm>
        </p:grpSpPr>
        <p:sp>
          <p:nvSpPr>
            <p:cNvPr id="288" name="Google Shape;288;p37"/>
            <p:cNvSpPr/>
            <p:nvPr/>
          </p:nvSpPr>
          <p:spPr>
            <a:xfrm>
              <a:off x="0" y="0"/>
              <a:ext cx="495017" cy="467967"/>
            </a:xfrm>
            <a:custGeom>
              <a:avLst/>
              <a:gdLst/>
              <a:ahLst/>
              <a:cxnLst/>
              <a:rect l="l" t="t" r="r" b="b"/>
              <a:pathLst>
                <a:path w="495017" h="467967" extrusionOk="0">
                  <a:moveTo>
                    <a:pt x="106978" y="0"/>
                  </a:moveTo>
                  <a:lnTo>
                    <a:pt x="388039" y="0"/>
                  </a:lnTo>
                  <a:cubicBezTo>
                    <a:pt x="447122" y="0"/>
                    <a:pt x="495017" y="47896"/>
                    <a:pt x="495017" y="106978"/>
                  </a:cubicBezTo>
                  <a:lnTo>
                    <a:pt x="495017" y="360989"/>
                  </a:lnTo>
                  <a:cubicBezTo>
                    <a:pt x="495017" y="420071"/>
                    <a:pt x="447122" y="467967"/>
                    <a:pt x="388039" y="467967"/>
                  </a:cubicBezTo>
                  <a:lnTo>
                    <a:pt x="106978" y="467967"/>
                  </a:lnTo>
                  <a:cubicBezTo>
                    <a:pt x="47896" y="467967"/>
                    <a:pt x="0" y="420071"/>
                    <a:pt x="0" y="360989"/>
                  </a:cubicBezTo>
                  <a:lnTo>
                    <a:pt x="0" y="106978"/>
                  </a:lnTo>
                  <a:cubicBezTo>
                    <a:pt x="0" y="47896"/>
                    <a:pt x="47896" y="0"/>
                    <a:pt x="1069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7"/>
            <p:cNvSpPr txBox="1"/>
            <p:nvPr/>
          </p:nvSpPr>
          <p:spPr>
            <a:xfrm>
              <a:off x="0" y="0"/>
              <a:ext cx="49501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7"/>
          <p:cNvGrpSpPr/>
          <p:nvPr/>
        </p:nvGrpSpPr>
        <p:grpSpPr>
          <a:xfrm>
            <a:off x="2152810" y="2390004"/>
            <a:ext cx="722035" cy="684147"/>
            <a:chOff x="0" y="0"/>
            <a:chExt cx="493883" cy="467967"/>
          </a:xfrm>
        </p:grpSpPr>
        <p:sp>
          <p:nvSpPr>
            <p:cNvPr id="291" name="Google Shape;291;p37"/>
            <p:cNvSpPr/>
            <p:nvPr/>
          </p:nvSpPr>
          <p:spPr>
            <a:xfrm>
              <a:off x="0" y="0"/>
              <a:ext cx="493883" cy="467967"/>
            </a:xfrm>
            <a:custGeom>
              <a:avLst/>
              <a:gdLst/>
              <a:ahLst/>
              <a:cxnLst/>
              <a:rect l="l" t="t" r="r" b="b"/>
              <a:pathLst>
                <a:path w="493883" h="467967" extrusionOk="0">
                  <a:moveTo>
                    <a:pt x="107224" y="0"/>
                  </a:moveTo>
                  <a:lnTo>
                    <a:pt x="386660" y="0"/>
                  </a:lnTo>
                  <a:cubicBezTo>
                    <a:pt x="445878" y="0"/>
                    <a:pt x="493883" y="48006"/>
                    <a:pt x="493883" y="107224"/>
                  </a:cubicBezTo>
                  <a:lnTo>
                    <a:pt x="493883" y="360743"/>
                  </a:lnTo>
                  <a:cubicBezTo>
                    <a:pt x="493883" y="419961"/>
                    <a:pt x="445878" y="467967"/>
                    <a:pt x="386660" y="467967"/>
                  </a:cubicBezTo>
                  <a:lnTo>
                    <a:pt x="107224" y="467967"/>
                  </a:lnTo>
                  <a:cubicBezTo>
                    <a:pt x="48006" y="467967"/>
                    <a:pt x="0" y="419961"/>
                    <a:pt x="0" y="360743"/>
                  </a:cubicBezTo>
                  <a:lnTo>
                    <a:pt x="0" y="107224"/>
                  </a:lnTo>
                  <a:cubicBezTo>
                    <a:pt x="0" y="48006"/>
                    <a:pt x="48006" y="0"/>
                    <a:pt x="107224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 txBox="1"/>
            <p:nvPr/>
          </p:nvSpPr>
          <p:spPr>
            <a:xfrm>
              <a:off x="0" y="0"/>
              <a:ext cx="49388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37"/>
          <p:cNvGrpSpPr/>
          <p:nvPr/>
        </p:nvGrpSpPr>
        <p:grpSpPr>
          <a:xfrm>
            <a:off x="2970202" y="2378333"/>
            <a:ext cx="723640" cy="684147"/>
            <a:chOff x="0" y="0"/>
            <a:chExt cx="494981" cy="467967"/>
          </a:xfrm>
        </p:grpSpPr>
        <p:sp>
          <p:nvSpPr>
            <p:cNvPr id="294" name="Google Shape;294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37"/>
          <p:cNvGrpSpPr/>
          <p:nvPr/>
        </p:nvGrpSpPr>
        <p:grpSpPr>
          <a:xfrm>
            <a:off x="3790855" y="2412660"/>
            <a:ext cx="721982" cy="684147"/>
            <a:chOff x="0" y="0"/>
            <a:chExt cx="493847" cy="467967"/>
          </a:xfrm>
        </p:grpSpPr>
        <p:sp>
          <p:nvSpPr>
            <p:cNvPr id="297" name="Google Shape;297;p37"/>
            <p:cNvSpPr/>
            <p:nvPr/>
          </p:nvSpPr>
          <p:spPr>
            <a:xfrm>
              <a:off x="0" y="0"/>
              <a:ext cx="493847" cy="467967"/>
            </a:xfrm>
            <a:custGeom>
              <a:avLst/>
              <a:gdLst/>
              <a:ahLst/>
              <a:cxnLst/>
              <a:rect l="l" t="t" r="r" b="b"/>
              <a:pathLst>
                <a:path w="493847" h="467967" extrusionOk="0">
                  <a:moveTo>
                    <a:pt x="107231" y="0"/>
                  </a:moveTo>
                  <a:lnTo>
                    <a:pt x="386616" y="0"/>
                  </a:lnTo>
                  <a:cubicBezTo>
                    <a:pt x="415056" y="0"/>
                    <a:pt x="442330" y="11298"/>
                    <a:pt x="462440" y="31407"/>
                  </a:cubicBezTo>
                  <a:cubicBezTo>
                    <a:pt x="482550" y="51517"/>
                    <a:pt x="493847" y="78792"/>
                    <a:pt x="493847" y="107231"/>
                  </a:cubicBezTo>
                  <a:lnTo>
                    <a:pt x="493847" y="360736"/>
                  </a:lnTo>
                  <a:cubicBezTo>
                    <a:pt x="493847" y="389175"/>
                    <a:pt x="482550" y="416450"/>
                    <a:pt x="462440" y="436560"/>
                  </a:cubicBezTo>
                  <a:cubicBezTo>
                    <a:pt x="442330" y="456669"/>
                    <a:pt x="415056" y="467967"/>
                    <a:pt x="386616" y="467967"/>
                  </a:cubicBezTo>
                  <a:lnTo>
                    <a:pt x="107231" y="467967"/>
                  </a:lnTo>
                  <a:cubicBezTo>
                    <a:pt x="78792" y="467967"/>
                    <a:pt x="51517" y="456669"/>
                    <a:pt x="31407" y="436560"/>
                  </a:cubicBezTo>
                  <a:cubicBezTo>
                    <a:pt x="11298" y="416450"/>
                    <a:pt x="0" y="389175"/>
                    <a:pt x="0" y="360736"/>
                  </a:cubicBezTo>
                  <a:lnTo>
                    <a:pt x="0" y="107231"/>
                  </a:lnTo>
                  <a:cubicBezTo>
                    <a:pt x="0" y="78792"/>
                    <a:pt x="11298" y="51517"/>
                    <a:pt x="31407" y="31407"/>
                  </a:cubicBezTo>
                  <a:cubicBezTo>
                    <a:pt x="51517" y="11298"/>
                    <a:pt x="78792" y="0"/>
                    <a:pt x="107231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7"/>
            <p:cNvSpPr txBox="1"/>
            <p:nvPr/>
          </p:nvSpPr>
          <p:spPr>
            <a:xfrm>
              <a:off x="0" y="0"/>
              <a:ext cx="49384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37"/>
          <p:cNvGrpSpPr/>
          <p:nvPr/>
        </p:nvGrpSpPr>
        <p:grpSpPr>
          <a:xfrm>
            <a:off x="4611509" y="2424331"/>
            <a:ext cx="720325" cy="684147"/>
            <a:chOff x="0" y="0"/>
            <a:chExt cx="492713" cy="467967"/>
          </a:xfrm>
        </p:grpSpPr>
        <p:sp>
          <p:nvSpPr>
            <p:cNvPr id="300" name="Google Shape;300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37"/>
          <p:cNvGrpSpPr/>
          <p:nvPr/>
        </p:nvGrpSpPr>
        <p:grpSpPr>
          <a:xfrm>
            <a:off x="1332157" y="3165170"/>
            <a:ext cx="723693" cy="684147"/>
            <a:chOff x="0" y="0"/>
            <a:chExt cx="495017" cy="467967"/>
          </a:xfrm>
        </p:grpSpPr>
        <p:sp>
          <p:nvSpPr>
            <p:cNvPr id="303" name="Google Shape;303;p37"/>
            <p:cNvSpPr/>
            <p:nvPr/>
          </p:nvSpPr>
          <p:spPr>
            <a:xfrm>
              <a:off x="0" y="0"/>
              <a:ext cx="495017" cy="467967"/>
            </a:xfrm>
            <a:custGeom>
              <a:avLst/>
              <a:gdLst/>
              <a:ahLst/>
              <a:cxnLst/>
              <a:rect l="l" t="t" r="r" b="b"/>
              <a:pathLst>
                <a:path w="495017" h="467967" extrusionOk="0">
                  <a:moveTo>
                    <a:pt x="106978" y="0"/>
                  </a:moveTo>
                  <a:lnTo>
                    <a:pt x="388039" y="0"/>
                  </a:lnTo>
                  <a:cubicBezTo>
                    <a:pt x="447122" y="0"/>
                    <a:pt x="495017" y="47896"/>
                    <a:pt x="495017" y="106978"/>
                  </a:cubicBezTo>
                  <a:lnTo>
                    <a:pt x="495017" y="360989"/>
                  </a:lnTo>
                  <a:cubicBezTo>
                    <a:pt x="495017" y="420071"/>
                    <a:pt x="447122" y="467967"/>
                    <a:pt x="388039" y="467967"/>
                  </a:cubicBezTo>
                  <a:lnTo>
                    <a:pt x="106978" y="467967"/>
                  </a:lnTo>
                  <a:cubicBezTo>
                    <a:pt x="47896" y="467967"/>
                    <a:pt x="0" y="420071"/>
                    <a:pt x="0" y="360989"/>
                  </a:cubicBezTo>
                  <a:lnTo>
                    <a:pt x="0" y="106978"/>
                  </a:lnTo>
                  <a:cubicBezTo>
                    <a:pt x="0" y="47896"/>
                    <a:pt x="47896" y="0"/>
                    <a:pt x="1069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 txBox="1"/>
            <p:nvPr/>
          </p:nvSpPr>
          <p:spPr>
            <a:xfrm>
              <a:off x="0" y="0"/>
              <a:ext cx="49501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37"/>
          <p:cNvGrpSpPr/>
          <p:nvPr/>
        </p:nvGrpSpPr>
        <p:grpSpPr>
          <a:xfrm>
            <a:off x="2152810" y="3176841"/>
            <a:ext cx="722035" cy="684147"/>
            <a:chOff x="0" y="0"/>
            <a:chExt cx="493883" cy="467967"/>
          </a:xfrm>
        </p:grpSpPr>
        <p:sp>
          <p:nvSpPr>
            <p:cNvPr id="306" name="Google Shape;306;p37"/>
            <p:cNvSpPr/>
            <p:nvPr/>
          </p:nvSpPr>
          <p:spPr>
            <a:xfrm>
              <a:off x="0" y="0"/>
              <a:ext cx="493883" cy="467967"/>
            </a:xfrm>
            <a:custGeom>
              <a:avLst/>
              <a:gdLst/>
              <a:ahLst/>
              <a:cxnLst/>
              <a:rect l="l" t="t" r="r" b="b"/>
              <a:pathLst>
                <a:path w="493883" h="467967" extrusionOk="0">
                  <a:moveTo>
                    <a:pt x="107224" y="0"/>
                  </a:moveTo>
                  <a:lnTo>
                    <a:pt x="386660" y="0"/>
                  </a:lnTo>
                  <a:cubicBezTo>
                    <a:pt x="445878" y="0"/>
                    <a:pt x="493883" y="48006"/>
                    <a:pt x="493883" y="107224"/>
                  </a:cubicBezTo>
                  <a:lnTo>
                    <a:pt x="493883" y="360743"/>
                  </a:lnTo>
                  <a:cubicBezTo>
                    <a:pt x="493883" y="419961"/>
                    <a:pt x="445878" y="467967"/>
                    <a:pt x="386660" y="467967"/>
                  </a:cubicBezTo>
                  <a:lnTo>
                    <a:pt x="107224" y="467967"/>
                  </a:lnTo>
                  <a:cubicBezTo>
                    <a:pt x="48006" y="467967"/>
                    <a:pt x="0" y="419961"/>
                    <a:pt x="0" y="360743"/>
                  </a:cubicBezTo>
                  <a:lnTo>
                    <a:pt x="0" y="107224"/>
                  </a:lnTo>
                  <a:cubicBezTo>
                    <a:pt x="0" y="48006"/>
                    <a:pt x="48006" y="0"/>
                    <a:pt x="107224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 txBox="1"/>
            <p:nvPr/>
          </p:nvSpPr>
          <p:spPr>
            <a:xfrm>
              <a:off x="0" y="0"/>
              <a:ext cx="49388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37"/>
          <p:cNvGrpSpPr/>
          <p:nvPr/>
        </p:nvGrpSpPr>
        <p:grpSpPr>
          <a:xfrm>
            <a:off x="2970202" y="3165170"/>
            <a:ext cx="723640" cy="684147"/>
            <a:chOff x="0" y="0"/>
            <a:chExt cx="494981" cy="467967"/>
          </a:xfrm>
        </p:grpSpPr>
        <p:sp>
          <p:nvSpPr>
            <p:cNvPr id="309" name="Google Shape;309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37"/>
          <p:cNvGrpSpPr/>
          <p:nvPr/>
        </p:nvGrpSpPr>
        <p:grpSpPr>
          <a:xfrm>
            <a:off x="3790855" y="3199497"/>
            <a:ext cx="721982" cy="684147"/>
            <a:chOff x="0" y="0"/>
            <a:chExt cx="493847" cy="467967"/>
          </a:xfrm>
        </p:grpSpPr>
        <p:sp>
          <p:nvSpPr>
            <p:cNvPr id="312" name="Google Shape;312;p37"/>
            <p:cNvSpPr/>
            <p:nvPr/>
          </p:nvSpPr>
          <p:spPr>
            <a:xfrm>
              <a:off x="0" y="0"/>
              <a:ext cx="493847" cy="467967"/>
            </a:xfrm>
            <a:custGeom>
              <a:avLst/>
              <a:gdLst/>
              <a:ahLst/>
              <a:cxnLst/>
              <a:rect l="l" t="t" r="r" b="b"/>
              <a:pathLst>
                <a:path w="493847" h="467967" extrusionOk="0">
                  <a:moveTo>
                    <a:pt x="107231" y="0"/>
                  </a:moveTo>
                  <a:lnTo>
                    <a:pt x="386616" y="0"/>
                  </a:lnTo>
                  <a:cubicBezTo>
                    <a:pt x="415056" y="0"/>
                    <a:pt x="442330" y="11298"/>
                    <a:pt x="462440" y="31407"/>
                  </a:cubicBezTo>
                  <a:cubicBezTo>
                    <a:pt x="482550" y="51517"/>
                    <a:pt x="493847" y="78792"/>
                    <a:pt x="493847" y="107231"/>
                  </a:cubicBezTo>
                  <a:lnTo>
                    <a:pt x="493847" y="360736"/>
                  </a:lnTo>
                  <a:cubicBezTo>
                    <a:pt x="493847" y="389175"/>
                    <a:pt x="482550" y="416450"/>
                    <a:pt x="462440" y="436560"/>
                  </a:cubicBezTo>
                  <a:cubicBezTo>
                    <a:pt x="442330" y="456669"/>
                    <a:pt x="415056" y="467967"/>
                    <a:pt x="386616" y="467967"/>
                  </a:cubicBezTo>
                  <a:lnTo>
                    <a:pt x="107231" y="467967"/>
                  </a:lnTo>
                  <a:cubicBezTo>
                    <a:pt x="78792" y="467967"/>
                    <a:pt x="51517" y="456669"/>
                    <a:pt x="31407" y="436560"/>
                  </a:cubicBezTo>
                  <a:cubicBezTo>
                    <a:pt x="11298" y="416450"/>
                    <a:pt x="0" y="389175"/>
                    <a:pt x="0" y="360736"/>
                  </a:cubicBezTo>
                  <a:lnTo>
                    <a:pt x="0" y="107231"/>
                  </a:lnTo>
                  <a:cubicBezTo>
                    <a:pt x="0" y="78792"/>
                    <a:pt x="11298" y="51517"/>
                    <a:pt x="31407" y="31407"/>
                  </a:cubicBezTo>
                  <a:cubicBezTo>
                    <a:pt x="51517" y="11298"/>
                    <a:pt x="78792" y="0"/>
                    <a:pt x="107231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 txBox="1"/>
            <p:nvPr/>
          </p:nvSpPr>
          <p:spPr>
            <a:xfrm>
              <a:off x="0" y="0"/>
              <a:ext cx="49384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4611509" y="3211168"/>
            <a:ext cx="720325" cy="684147"/>
            <a:chOff x="0" y="0"/>
            <a:chExt cx="492713" cy="467967"/>
          </a:xfrm>
        </p:grpSpPr>
        <p:sp>
          <p:nvSpPr>
            <p:cNvPr id="315" name="Google Shape;31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1332210" y="1568154"/>
            <a:ext cx="723641" cy="684147"/>
            <a:chOff x="0" y="0"/>
            <a:chExt cx="494981" cy="467967"/>
          </a:xfrm>
        </p:grpSpPr>
        <p:sp>
          <p:nvSpPr>
            <p:cNvPr id="318" name="Google Shape;318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37"/>
          <p:cNvGrpSpPr/>
          <p:nvPr/>
        </p:nvGrpSpPr>
        <p:grpSpPr>
          <a:xfrm>
            <a:off x="2151206" y="1579825"/>
            <a:ext cx="723640" cy="684147"/>
            <a:chOff x="0" y="0"/>
            <a:chExt cx="494981" cy="467967"/>
          </a:xfrm>
        </p:grpSpPr>
        <p:sp>
          <p:nvSpPr>
            <p:cNvPr id="321" name="Google Shape;321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37"/>
          <p:cNvGrpSpPr/>
          <p:nvPr/>
        </p:nvGrpSpPr>
        <p:grpSpPr>
          <a:xfrm>
            <a:off x="2970202" y="1568154"/>
            <a:ext cx="723640" cy="684147"/>
            <a:chOff x="0" y="0"/>
            <a:chExt cx="494981" cy="467967"/>
          </a:xfrm>
        </p:grpSpPr>
        <p:sp>
          <p:nvSpPr>
            <p:cNvPr id="324" name="Google Shape;324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37"/>
          <p:cNvGrpSpPr/>
          <p:nvPr/>
        </p:nvGrpSpPr>
        <p:grpSpPr>
          <a:xfrm>
            <a:off x="3789197" y="1602480"/>
            <a:ext cx="723640" cy="684147"/>
            <a:chOff x="0" y="0"/>
            <a:chExt cx="494981" cy="467967"/>
          </a:xfrm>
        </p:grpSpPr>
        <p:sp>
          <p:nvSpPr>
            <p:cNvPr id="327" name="Google Shape;327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37"/>
          <p:cNvGrpSpPr/>
          <p:nvPr/>
        </p:nvGrpSpPr>
        <p:grpSpPr>
          <a:xfrm>
            <a:off x="4608193" y="1614151"/>
            <a:ext cx="723640" cy="684147"/>
            <a:chOff x="0" y="0"/>
            <a:chExt cx="494981" cy="467967"/>
          </a:xfrm>
        </p:grpSpPr>
        <p:sp>
          <p:nvSpPr>
            <p:cNvPr id="330" name="Google Shape;330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37"/>
          <p:cNvGrpSpPr/>
          <p:nvPr/>
        </p:nvGrpSpPr>
        <p:grpSpPr>
          <a:xfrm>
            <a:off x="5430504" y="2436002"/>
            <a:ext cx="720325" cy="684147"/>
            <a:chOff x="0" y="0"/>
            <a:chExt cx="492713" cy="467967"/>
          </a:xfrm>
        </p:grpSpPr>
        <p:sp>
          <p:nvSpPr>
            <p:cNvPr id="333" name="Google Shape;333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5427189" y="3222839"/>
            <a:ext cx="720325" cy="684147"/>
            <a:chOff x="0" y="0"/>
            <a:chExt cx="492713" cy="467967"/>
          </a:xfrm>
        </p:grpSpPr>
        <p:sp>
          <p:nvSpPr>
            <p:cNvPr id="336" name="Google Shape;336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37"/>
          <p:cNvGrpSpPr/>
          <p:nvPr/>
        </p:nvGrpSpPr>
        <p:grpSpPr>
          <a:xfrm>
            <a:off x="5427189" y="1625822"/>
            <a:ext cx="723640" cy="684147"/>
            <a:chOff x="0" y="0"/>
            <a:chExt cx="494981" cy="467967"/>
          </a:xfrm>
        </p:grpSpPr>
        <p:sp>
          <p:nvSpPr>
            <p:cNvPr id="339" name="Google Shape;339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7"/>
          <p:cNvGrpSpPr/>
          <p:nvPr/>
        </p:nvGrpSpPr>
        <p:grpSpPr>
          <a:xfrm>
            <a:off x="6249500" y="2447673"/>
            <a:ext cx="720325" cy="684147"/>
            <a:chOff x="0" y="0"/>
            <a:chExt cx="492713" cy="467967"/>
          </a:xfrm>
        </p:grpSpPr>
        <p:sp>
          <p:nvSpPr>
            <p:cNvPr id="342" name="Google Shape;342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37"/>
          <p:cNvGrpSpPr/>
          <p:nvPr/>
        </p:nvGrpSpPr>
        <p:grpSpPr>
          <a:xfrm>
            <a:off x="6246185" y="1637493"/>
            <a:ext cx="723640" cy="684147"/>
            <a:chOff x="0" y="0"/>
            <a:chExt cx="494981" cy="467967"/>
          </a:xfrm>
        </p:grpSpPr>
        <p:sp>
          <p:nvSpPr>
            <p:cNvPr id="345" name="Google Shape;345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6249500" y="3224580"/>
            <a:ext cx="716658" cy="680664"/>
            <a:chOff x="0" y="0"/>
            <a:chExt cx="492713" cy="467967"/>
          </a:xfrm>
        </p:grpSpPr>
        <p:sp>
          <p:nvSpPr>
            <p:cNvPr id="348" name="Google Shape;34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37"/>
          <p:cNvSpPr/>
          <p:nvPr/>
        </p:nvSpPr>
        <p:spPr>
          <a:xfrm>
            <a:off x="570833" y="1628192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49"/>
                </a:lnTo>
                <a:lnTo>
                  <a:pt x="0" y="1221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37"/>
          <p:cNvSpPr/>
          <p:nvPr/>
        </p:nvSpPr>
        <p:spPr>
          <a:xfrm>
            <a:off x="570833" y="2412660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37"/>
          <p:cNvSpPr/>
          <p:nvPr/>
        </p:nvSpPr>
        <p:spPr>
          <a:xfrm>
            <a:off x="570833" y="3207190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49"/>
                </a:lnTo>
                <a:lnTo>
                  <a:pt x="0" y="1221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3" name="Google Shape;353;p37"/>
          <p:cNvSpPr/>
          <p:nvPr/>
        </p:nvSpPr>
        <p:spPr>
          <a:xfrm>
            <a:off x="1376025" y="2440281"/>
            <a:ext cx="593409" cy="593409"/>
          </a:xfrm>
          <a:custGeom>
            <a:avLst/>
            <a:gdLst/>
            <a:ahLst/>
            <a:cxnLst/>
            <a:rect l="l" t="t" r="r" b="b"/>
            <a:pathLst>
              <a:path w="1186818" h="1186818" extrusionOk="0">
                <a:moveTo>
                  <a:pt x="0" y="0"/>
                </a:moveTo>
                <a:lnTo>
                  <a:pt x="1186818" y="0"/>
                </a:lnTo>
                <a:lnTo>
                  <a:pt x="1186818" y="1186818"/>
                </a:lnTo>
                <a:lnTo>
                  <a:pt x="0" y="1186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p37"/>
          <p:cNvSpPr/>
          <p:nvPr/>
        </p:nvSpPr>
        <p:spPr>
          <a:xfrm>
            <a:off x="1388100" y="3211168"/>
            <a:ext cx="610674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50" y="0"/>
                </a:lnTo>
                <a:lnTo>
                  <a:pt x="1221350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5" name="Google Shape;355;p37"/>
          <p:cNvSpPr/>
          <p:nvPr/>
        </p:nvSpPr>
        <p:spPr>
          <a:xfrm>
            <a:off x="2208491" y="1610623"/>
            <a:ext cx="610674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56" name="Google Shape;356;p37"/>
          <p:cNvSpPr/>
          <p:nvPr/>
        </p:nvSpPr>
        <p:spPr>
          <a:xfrm>
            <a:off x="2209159" y="2415069"/>
            <a:ext cx="610674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357" name="Google Shape;357;p37"/>
          <p:cNvGrpSpPr/>
          <p:nvPr/>
        </p:nvGrpSpPr>
        <p:grpSpPr>
          <a:xfrm rot="-2444800">
            <a:off x="2424007" y="2635894"/>
            <a:ext cx="151469" cy="101916"/>
            <a:chOff x="0" y="0"/>
            <a:chExt cx="391137" cy="263179"/>
          </a:xfrm>
        </p:grpSpPr>
        <p:sp>
          <p:nvSpPr>
            <p:cNvPr id="358" name="Google Shape;358;p37"/>
            <p:cNvSpPr/>
            <p:nvPr/>
          </p:nvSpPr>
          <p:spPr>
            <a:xfrm>
              <a:off x="0" y="0"/>
              <a:ext cx="391137" cy="263179"/>
            </a:xfrm>
            <a:custGeom>
              <a:avLst/>
              <a:gdLst/>
              <a:ahLst/>
              <a:cxnLst/>
              <a:rect l="l" t="t" r="r" b="b"/>
              <a:pathLst>
                <a:path w="391137" h="263179" extrusionOk="0">
                  <a:moveTo>
                    <a:pt x="131589" y="0"/>
                  </a:moveTo>
                  <a:lnTo>
                    <a:pt x="259548" y="0"/>
                  </a:lnTo>
                  <a:cubicBezTo>
                    <a:pt x="294447" y="0"/>
                    <a:pt x="327918" y="13864"/>
                    <a:pt x="352596" y="38542"/>
                  </a:cubicBezTo>
                  <a:cubicBezTo>
                    <a:pt x="377273" y="63219"/>
                    <a:pt x="391137" y="96690"/>
                    <a:pt x="391137" y="131589"/>
                  </a:cubicBezTo>
                  <a:lnTo>
                    <a:pt x="391137" y="131589"/>
                  </a:lnTo>
                  <a:cubicBezTo>
                    <a:pt x="391137" y="204264"/>
                    <a:pt x="332223" y="263179"/>
                    <a:pt x="259548" y="263179"/>
                  </a:cubicBezTo>
                  <a:lnTo>
                    <a:pt x="131589" y="263179"/>
                  </a:lnTo>
                  <a:cubicBezTo>
                    <a:pt x="58915" y="263179"/>
                    <a:pt x="0" y="204264"/>
                    <a:pt x="0" y="131589"/>
                  </a:cubicBezTo>
                  <a:lnTo>
                    <a:pt x="0" y="131589"/>
                  </a:lnTo>
                  <a:cubicBezTo>
                    <a:pt x="0" y="58915"/>
                    <a:pt x="58915" y="0"/>
                    <a:pt x="131589" y="0"/>
                  </a:cubicBezTo>
                  <a:close/>
                </a:path>
              </a:pathLst>
            </a:custGeom>
            <a:solidFill>
              <a:srgbClr val="1F485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 txBox="1"/>
            <p:nvPr/>
          </p:nvSpPr>
          <p:spPr>
            <a:xfrm>
              <a:off x="0" y="0"/>
              <a:ext cx="391137" cy="263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5" tIns="6775" rIns="6775" bIns="6775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7"/>
          <p:cNvSpPr/>
          <p:nvPr/>
        </p:nvSpPr>
        <p:spPr>
          <a:xfrm rot="-2475181">
            <a:off x="2451110" y="2628784"/>
            <a:ext cx="123832" cy="123832"/>
          </a:xfrm>
          <a:custGeom>
            <a:avLst/>
            <a:gdLst/>
            <a:ahLst/>
            <a:cxnLst/>
            <a:rect l="l" t="t" r="r" b="b"/>
            <a:pathLst>
              <a:path w="247664" h="247664" extrusionOk="0">
                <a:moveTo>
                  <a:pt x="0" y="0"/>
                </a:moveTo>
                <a:lnTo>
                  <a:pt x="247664" y="0"/>
                </a:lnTo>
                <a:lnTo>
                  <a:pt x="247664" y="247663"/>
                </a:lnTo>
                <a:lnTo>
                  <a:pt x="0" y="247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1" name="Google Shape;361;p37"/>
          <p:cNvSpPr/>
          <p:nvPr/>
        </p:nvSpPr>
        <p:spPr>
          <a:xfrm>
            <a:off x="2253520" y="3311531"/>
            <a:ext cx="492443" cy="486903"/>
          </a:xfrm>
          <a:custGeom>
            <a:avLst/>
            <a:gdLst/>
            <a:ahLst/>
            <a:cxnLst/>
            <a:rect l="l" t="t" r="r" b="b"/>
            <a:pathLst>
              <a:path w="984886" h="973806" extrusionOk="0">
                <a:moveTo>
                  <a:pt x="0" y="0"/>
                </a:moveTo>
                <a:lnTo>
                  <a:pt x="984885" y="0"/>
                </a:lnTo>
                <a:lnTo>
                  <a:pt x="984885" y="973805"/>
                </a:lnTo>
                <a:lnTo>
                  <a:pt x="0" y="97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2" name="Google Shape;362;p37"/>
          <p:cNvSpPr/>
          <p:nvPr/>
        </p:nvSpPr>
        <p:spPr>
          <a:xfrm>
            <a:off x="3096778" y="1670992"/>
            <a:ext cx="470488" cy="496994"/>
          </a:xfrm>
          <a:custGeom>
            <a:avLst/>
            <a:gdLst/>
            <a:ahLst/>
            <a:cxnLst/>
            <a:rect l="l" t="t" r="r" b="b"/>
            <a:pathLst>
              <a:path w="940976" h="993988" extrusionOk="0">
                <a:moveTo>
                  <a:pt x="0" y="0"/>
                </a:moveTo>
                <a:lnTo>
                  <a:pt x="940976" y="0"/>
                </a:lnTo>
                <a:lnTo>
                  <a:pt x="940976" y="993988"/>
                </a:lnTo>
                <a:lnTo>
                  <a:pt x="0" y="993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3" name="Google Shape;363;p37"/>
          <p:cNvSpPr/>
          <p:nvPr/>
        </p:nvSpPr>
        <p:spPr>
          <a:xfrm>
            <a:off x="3026684" y="2412660"/>
            <a:ext cx="610674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50" y="0"/>
                </a:lnTo>
                <a:lnTo>
                  <a:pt x="1221350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4" name="Google Shape;364;p37"/>
          <p:cNvSpPr/>
          <p:nvPr/>
        </p:nvSpPr>
        <p:spPr>
          <a:xfrm>
            <a:off x="3934365" y="1642231"/>
            <a:ext cx="433306" cy="582595"/>
          </a:xfrm>
          <a:custGeom>
            <a:avLst/>
            <a:gdLst/>
            <a:ahLst/>
            <a:cxnLst/>
            <a:rect l="l" t="t" r="r" b="b"/>
            <a:pathLst>
              <a:path w="866611" h="1165191" extrusionOk="0">
                <a:moveTo>
                  <a:pt x="0" y="0"/>
                </a:moveTo>
                <a:lnTo>
                  <a:pt x="866611" y="0"/>
                </a:lnTo>
                <a:lnTo>
                  <a:pt x="866611" y="1165191"/>
                </a:lnTo>
                <a:lnTo>
                  <a:pt x="0" y="116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65" name="Google Shape;365;p37"/>
          <p:cNvSpPr/>
          <p:nvPr/>
        </p:nvSpPr>
        <p:spPr>
          <a:xfrm>
            <a:off x="3832301" y="2431819"/>
            <a:ext cx="596301" cy="610333"/>
          </a:xfrm>
          <a:custGeom>
            <a:avLst/>
            <a:gdLst/>
            <a:ahLst/>
            <a:cxnLst/>
            <a:rect l="l" t="t" r="r" b="b"/>
            <a:pathLst>
              <a:path w="1192603" h="1220667" extrusionOk="0">
                <a:moveTo>
                  <a:pt x="0" y="0"/>
                </a:moveTo>
                <a:lnTo>
                  <a:pt x="1192603" y="0"/>
                </a:lnTo>
                <a:lnTo>
                  <a:pt x="1192603" y="1220666"/>
                </a:lnTo>
                <a:lnTo>
                  <a:pt x="0" y="1220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366" name="Google Shape;366;p37"/>
          <p:cNvGrpSpPr/>
          <p:nvPr/>
        </p:nvGrpSpPr>
        <p:grpSpPr>
          <a:xfrm>
            <a:off x="3817927" y="3226422"/>
            <a:ext cx="610675" cy="610674"/>
            <a:chOff x="0" y="0"/>
            <a:chExt cx="743129" cy="743129"/>
          </a:xfrm>
        </p:grpSpPr>
        <p:sp>
          <p:nvSpPr>
            <p:cNvPr id="367" name="Google Shape;367;p37"/>
            <p:cNvSpPr/>
            <p:nvPr/>
          </p:nvSpPr>
          <p:spPr>
            <a:xfrm>
              <a:off x="0" y="0"/>
              <a:ext cx="743129" cy="743129"/>
            </a:xfrm>
            <a:custGeom>
              <a:avLst/>
              <a:gdLst/>
              <a:ahLst/>
              <a:cxnLst/>
              <a:rect l="l" t="t" r="r" b="b"/>
              <a:pathLst>
                <a:path w="743129" h="743129" extrusionOk="0">
                  <a:moveTo>
                    <a:pt x="371565" y="0"/>
                  </a:moveTo>
                  <a:lnTo>
                    <a:pt x="371565" y="0"/>
                  </a:lnTo>
                  <a:cubicBezTo>
                    <a:pt x="470110" y="0"/>
                    <a:pt x="564619" y="39147"/>
                    <a:pt x="634300" y="108829"/>
                  </a:cubicBezTo>
                  <a:cubicBezTo>
                    <a:pt x="703982" y="178511"/>
                    <a:pt x="743129" y="273020"/>
                    <a:pt x="743129" y="371565"/>
                  </a:cubicBezTo>
                  <a:lnTo>
                    <a:pt x="743129" y="371565"/>
                  </a:lnTo>
                  <a:cubicBezTo>
                    <a:pt x="743129" y="470110"/>
                    <a:pt x="703982" y="564619"/>
                    <a:pt x="634300" y="634300"/>
                  </a:cubicBezTo>
                  <a:cubicBezTo>
                    <a:pt x="564619" y="703982"/>
                    <a:pt x="470110" y="743129"/>
                    <a:pt x="371565" y="743129"/>
                  </a:cubicBezTo>
                  <a:lnTo>
                    <a:pt x="371565" y="743129"/>
                  </a:lnTo>
                  <a:cubicBezTo>
                    <a:pt x="273020" y="743129"/>
                    <a:pt x="178511" y="703982"/>
                    <a:pt x="108829" y="634300"/>
                  </a:cubicBezTo>
                  <a:cubicBezTo>
                    <a:pt x="39147" y="564619"/>
                    <a:pt x="0" y="470110"/>
                    <a:pt x="0" y="371565"/>
                  </a:cubicBezTo>
                  <a:lnTo>
                    <a:pt x="0" y="371565"/>
                  </a:lnTo>
                  <a:cubicBezTo>
                    <a:pt x="0" y="273020"/>
                    <a:pt x="39147" y="178511"/>
                    <a:pt x="108829" y="108829"/>
                  </a:cubicBezTo>
                  <a:cubicBezTo>
                    <a:pt x="178511" y="39147"/>
                    <a:pt x="273020" y="0"/>
                    <a:pt x="371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 txBox="1"/>
            <p:nvPr/>
          </p:nvSpPr>
          <p:spPr>
            <a:xfrm>
              <a:off x="0" y="0"/>
              <a:ext cx="743129" cy="743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350" tIns="14350" rIns="14350" bIns="1435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37"/>
          <p:cNvSpPr/>
          <p:nvPr/>
        </p:nvSpPr>
        <p:spPr>
          <a:xfrm>
            <a:off x="3832301" y="3245654"/>
            <a:ext cx="572210" cy="572210"/>
          </a:xfrm>
          <a:custGeom>
            <a:avLst/>
            <a:gdLst/>
            <a:ahLst/>
            <a:cxnLst/>
            <a:rect l="l" t="t" r="r" b="b"/>
            <a:pathLst>
              <a:path w="1144420" h="1144420" extrusionOk="0">
                <a:moveTo>
                  <a:pt x="0" y="0"/>
                </a:moveTo>
                <a:lnTo>
                  <a:pt x="1144420" y="0"/>
                </a:lnTo>
                <a:lnTo>
                  <a:pt x="1144420" y="1144420"/>
                </a:lnTo>
                <a:lnTo>
                  <a:pt x="0" y="1144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Google Shape;370;p37"/>
          <p:cNvSpPr/>
          <p:nvPr/>
        </p:nvSpPr>
        <p:spPr>
          <a:xfrm>
            <a:off x="4663205" y="1653297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50" y="0"/>
                </a:lnTo>
                <a:lnTo>
                  <a:pt x="1221350" y="1221349"/>
                </a:lnTo>
                <a:lnTo>
                  <a:pt x="0" y="12213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1" name="Google Shape;371;p37"/>
          <p:cNvSpPr/>
          <p:nvPr/>
        </p:nvSpPr>
        <p:spPr>
          <a:xfrm>
            <a:off x="4769519" y="2473082"/>
            <a:ext cx="399433" cy="563303"/>
          </a:xfrm>
          <a:custGeom>
            <a:avLst/>
            <a:gdLst/>
            <a:ahLst/>
            <a:cxnLst/>
            <a:rect l="l" t="t" r="r" b="b"/>
            <a:pathLst>
              <a:path w="798866" h="1126606" extrusionOk="0">
                <a:moveTo>
                  <a:pt x="0" y="0"/>
                </a:moveTo>
                <a:lnTo>
                  <a:pt x="798867" y="0"/>
                </a:lnTo>
                <a:lnTo>
                  <a:pt x="798867" y="1126606"/>
                </a:lnTo>
                <a:lnTo>
                  <a:pt x="0" y="1126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2" name="Google Shape;372;p37"/>
          <p:cNvSpPr/>
          <p:nvPr/>
        </p:nvSpPr>
        <p:spPr>
          <a:xfrm>
            <a:off x="4774389" y="3265154"/>
            <a:ext cx="394562" cy="556433"/>
          </a:xfrm>
          <a:custGeom>
            <a:avLst/>
            <a:gdLst/>
            <a:ahLst/>
            <a:cxnLst/>
            <a:rect l="l" t="t" r="r" b="b"/>
            <a:pathLst>
              <a:path w="789124" h="1112867" extrusionOk="0">
                <a:moveTo>
                  <a:pt x="0" y="0"/>
                </a:moveTo>
                <a:lnTo>
                  <a:pt x="789125" y="0"/>
                </a:lnTo>
                <a:lnTo>
                  <a:pt x="789125" y="1112867"/>
                </a:lnTo>
                <a:lnTo>
                  <a:pt x="0" y="1112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3" name="Google Shape;373;p37"/>
          <p:cNvSpPr/>
          <p:nvPr/>
        </p:nvSpPr>
        <p:spPr>
          <a:xfrm>
            <a:off x="5500686" y="1705172"/>
            <a:ext cx="579962" cy="548789"/>
          </a:xfrm>
          <a:custGeom>
            <a:avLst/>
            <a:gdLst/>
            <a:ahLst/>
            <a:cxnLst/>
            <a:rect l="l" t="t" r="r" b="b"/>
            <a:pathLst>
              <a:path w="1159924" h="1097578" extrusionOk="0">
                <a:moveTo>
                  <a:pt x="0" y="0"/>
                </a:moveTo>
                <a:lnTo>
                  <a:pt x="1159924" y="0"/>
                </a:lnTo>
                <a:lnTo>
                  <a:pt x="1159924" y="1097578"/>
                </a:lnTo>
                <a:lnTo>
                  <a:pt x="0" y="1097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4" name="Google Shape;374;p37"/>
          <p:cNvSpPr/>
          <p:nvPr/>
        </p:nvSpPr>
        <p:spPr>
          <a:xfrm>
            <a:off x="5520611" y="2536349"/>
            <a:ext cx="540112" cy="471923"/>
          </a:xfrm>
          <a:custGeom>
            <a:avLst/>
            <a:gdLst/>
            <a:ahLst/>
            <a:cxnLst/>
            <a:rect l="l" t="t" r="r" b="b"/>
            <a:pathLst>
              <a:path w="1080224" h="943845" extrusionOk="0">
                <a:moveTo>
                  <a:pt x="0" y="0"/>
                </a:moveTo>
                <a:lnTo>
                  <a:pt x="1080224" y="0"/>
                </a:lnTo>
                <a:lnTo>
                  <a:pt x="1080224" y="943845"/>
                </a:lnTo>
                <a:lnTo>
                  <a:pt x="0" y="943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37"/>
          <p:cNvSpPr/>
          <p:nvPr/>
        </p:nvSpPr>
        <p:spPr>
          <a:xfrm>
            <a:off x="5482013" y="3259575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50" y="0"/>
                </a:lnTo>
                <a:lnTo>
                  <a:pt x="1221350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6" name="Google Shape;376;p37"/>
          <p:cNvSpPr/>
          <p:nvPr/>
        </p:nvSpPr>
        <p:spPr>
          <a:xfrm>
            <a:off x="6296536" y="1675571"/>
            <a:ext cx="622727" cy="622727"/>
          </a:xfrm>
          <a:custGeom>
            <a:avLst/>
            <a:gdLst/>
            <a:ahLst/>
            <a:cxnLst/>
            <a:rect l="l" t="t" r="r" b="b"/>
            <a:pathLst>
              <a:path w="1245454" h="1245454" extrusionOk="0">
                <a:moveTo>
                  <a:pt x="0" y="0"/>
                </a:moveTo>
                <a:lnTo>
                  <a:pt x="1245454" y="0"/>
                </a:lnTo>
                <a:lnTo>
                  <a:pt x="1245454" y="1245454"/>
                </a:lnTo>
                <a:lnTo>
                  <a:pt x="0" y="1245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77" name="Google Shape;377;p37"/>
          <p:cNvSpPr/>
          <p:nvPr/>
        </p:nvSpPr>
        <p:spPr>
          <a:xfrm>
            <a:off x="6308589" y="2484409"/>
            <a:ext cx="610675" cy="610674"/>
          </a:xfrm>
          <a:custGeom>
            <a:avLst/>
            <a:gdLst/>
            <a:ahLst/>
            <a:cxnLst/>
            <a:rect l="l" t="t" r="r" b="b"/>
            <a:pathLst>
              <a:path w="1221349" h="1221349" extrusionOk="0">
                <a:moveTo>
                  <a:pt x="0" y="0"/>
                </a:moveTo>
                <a:lnTo>
                  <a:pt x="1221349" y="0"/>
                </a:lnTo>
                <a:lnTo>
                  <a:pt x="1221349" y="1221350"/>
                </a:lnTo>
                <a:lnTo>
                  <a:pt x="0" y="1221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378" name="Google Shape;378;p37"/>
          <p:cNvGrpSpPr/>
          <p:nvPr/>
        </p:nvGrpSpPr>
        <p:grpSpPr>
          <a:xfrm>
            <a:off x="7053172" y="2468532"/>
            <a:ext cx="720325" cy="684147"/>
            <a:chOff x="0" y="0"/>
            <a:chExt cx="492713" cy="467967"/>
          </a:xfrm>
        </p:grpSpPr>
        <p:sp>
          <p:nvSpPr>
            <p:cNvPr id="379" name="Google Shape;379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37"/>
          <p:cNvGrpSpPr/>
          <p:nvPr/>
        </p:nvGrpSpPr>
        <p:grpSpPr>
          <a:xfrm>
            <a:off x="7049857" y="1658353"/>
            <a:ext cx="723640" cy="684147"/>
            <a:chOff x="0" y="0"/>
            <a:chExt cx="494981" cy="467967"/>
          </a:xfrm>
        </p:grpSpPr>
        <p:sp>
          <p:nvSpPr>
            <p:cNvPr id="382" name="Google Shape;382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37"/>
          <p:cNvGrpSpPr/>
          <p:nvPr/>
        </p:nvGrpSpPr>
        <p:grpSpPr>
          <a:xfrm>
            <a:off x="7053172" y="3245440"/>
            <a:ext cx="716658" cy="680664"/>
            <a:chOff x="0" y="0"/>
            <a:chExt cx="492713" cy="467967"/>
          </a:xfrm>
        </p:grpSpPr>
        <p:sp>
          <p:nvSpPr>
            <p:cNvPr id="385" name="Google Shape;38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37"/>
          <p:cNvGrpSpPr/>
          <p:nvPr/>
        </p:nvGrpSpPr>
        <p:grpSpPr>
          <a:xfrm>
            <a:off x="7909325" y="2472783"/>
            <a:ext cx="720325" cy="684147"/>
            <a:chOff x="0" y="0"/>
            <a:chExt cx="492713" cy="467967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37"/>
          <p:cNvGrpSpPr/>
          <p:nvPr/>
        </p:nvGrpSpPr>
        <p:grpSpPr>
          <a:xfrm>
            <a:off x="7906010" y="1662604"/>
            <a:ext cx="723640" cy="684147"/>
            <a:chOff x="0" y="0"/>
            <a:chExt cx="494981" cy="467967"/>
          </a:xfrm>
        </p:grpSpPr>
        <p:sp>
          <p:nvSpPr>
            <p:cNvPr id="391" name="Google Shape;391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37"/>
          <p:cNvGrpSpPr/>
          <p:nvPr/>
        </p:nvGrpSpPr>
        <p:grpSpPr>
          <a:xfrm>
            <a:off x="7909325" y="3249691"/>
            <a:ext cx="716658" cy="680664"/>
            <a:chOff x="0" y="0"/>
            <a:chExt cx="492713" cy="467967"/>
          </a:xfrm>
        </p:grpSpPr>
        <p:sp>
          <p:nvSpPr>
            <p:cNvPr id="394" name="Google Shape;394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37"/>
          <p:cNvSpPr/>
          <p:nvPr/>
        </p:nvSpPr>
        <p:spPr>
          <a:xfrm>
            <a:off x="7139157" y="1747230"/>
            <a:ext cx="551068" cy="551068"/>
          </a:xfrm>
          <a:custGeom>
            <a:avLst/>
            <a:gdLst/>
            <a:ahLst/>
            <a:cxnLst/>
            <a:rect l="l" t="t" r="r" b="b"/>
            <a:pathLst>
              <a:path w="1102136" h="1102136" extrusionOk="0">
                <a:moveTo>
                  <a:pt x="0" y="0"/>
                </a:moveTo>
                <a:lnTo>
                  <a:pt x="1102136" y="0"/>
                </a:lnTo>
                <a:lnTo>
                  <a:pt x="1102136" y="1102136"/>
                </a:lnTo>
                <a:lnTo>
                  <a:pt x="0" y="1102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7" name="Google Shape;397;p37"/>
          <p:cNvSpPr/>
          <p:nvPr/>
        </p:nvSpPr>
        <p:spPr>
          <a:xfrm>
            <a:off x="1432018" y="1600854"/>
            <a:ext cx="525161" cy="618747"/>
          </a:xfrm>
          <a:custGeom>
            <a:avLst/>
            <a:gdLst/>
            <a:ahLst/>
            <a:cxnLst/>
            <a:rect l="l" t="t" r="r" b="b"/>
            <a:pathLst>
              <a:path w="1050322" h="1237493" extrusionOk="0">
                <a:moveTo>
                  <a:pt x="0" y="0"/>
                </a:moveTo>
                <a:lnTo>
                  <a:pt x="1050322" y="0"/>
                </a:lnTo>
                <a:lnTo>
                  <a:pt x="1050322" y="1237494"/>
                </a:lnTo>
                <a:lnTo>
                  <a:pt x="0" y="1237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98" name="Google Shape;398;p37"/>
          <p:cNvSpPr/>
          <p:nvPr/>
        </p:nvSpPr>
        <p:spPr>
          <a:xfrm>
            <a:off x="7113930" y="3280759"/>
            <a:ext cx="622138" cy="622138"/>
          </a:xfrm>
          <a:custGeom>
            <a:avLst/>
            <a:gdLst/>
            <a:ahLst/>
            <a:cxnLst/>
            <a:rect l="l" t="t" r="r" b="b"/>
            <a:pathLst>
              <a:path w="1244275" h="1244275" extrusionOk="0">
                <a:moveTo>
                  <a:pt x="0" y="0"/>
                </a:moveTo>
                <a:lnTo>
                  <a:pt x="1244275" y="0"/>
                </a:lnTo>
                <a:lnTo>
                  <a:pt x="1244275" y="1244275"/>
                </a:lnTo>
                <a:lnTo>
                  <a:pt x="0" y="124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399" name="Google Shape;399;p37"/>
          <p:cNvGrpSpPr/>
          <p:nvPr/>
        </p:nvGrpSpPr>
        <p:grpSpPr>
          <a:xfrm>
            <a:off x="517841" y="4023487"/>
            <a:ext cx="716658" cy="680664"/>
            <a:chOff x="0" y="0"/>
            <a:chExt cx="492713" cy="467967"/>
          </a:xfrm>
        </p:grpSpPr>
        <p:sp>
          <p:nvSpPr>
            <p:cNvPr id="400" name="Google Shape;400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37"/>
          <p:cNvSpPr/>
          <p:nvPr/>
        </p:nvSpPr>
        <p:spPr>
          <a:xfrm>
            <a:off x="586657" y="4085028"/>
            <a:ext cx="585896" cy="571249"/>
          </a:xfrm>
          <a:custGeom>
            <a:avLst/>
            <a:gdLst/>
            <a:ahLst/>
            <a:cxnLst/>
            <a:rect l="l" t="t" r="r" b="b"/>
            <a:pathLst>
              <a:path w="1171792" h="1142497" extrusionOk="0">
                <a:moveTo>
                  <a:pt x="0" y="0"/>
                </a:moveTo>
                <a:lnTo>
                  <a:pt x="1171792" y="0"/>
                </a:lnTo>
                <a:lnTo>
                  <a:pt x="1171792" y="1142498"/>
                </a:lnTo>
                <a:lnTo>
                  <a:pt x="0" y="1142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403" name="Google Shape;403;p37"/>
          <p:cNvGrpSpPr/>
          <p:nvPr/>
        </p:nvGrpSpPr>
        <p:grpSpPr>
          <a:xfrm>
            <a:off x="1332209" y="4023487"/>
            <a:ext cx="716658" cy="680664"/>
            <a:chOff x="0" y="0"/>
            <a:chExt cx="492713" cy="467967"/>
          </a:xfrm>
        </p:grpSpPr>
        <p:sp>
          <p:nvSpPr>
            <p:cNvPr id="404" name="Google Shape;404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37"/>
          <p:cNvSpPr/>
          <p:nvPr/>
        </p:nvSpPr>
        <p:spPr>
          <a:xfrm>
            <a:off x="1380351" y="4063961"/>
            <a:ext cx="620375" cy="620375"/>
          </a:xfrm>
          <a:custGeom>
            <a:avLst/>
            <a:gdLst/>
            <a:ahLst/>
            <a:cxnLst/>
            <a:rect l="l" t="t" r="r" b="b"/>
            <a:pathLst>
              <a:path w="1240751" h="1240751" extrusionOk="0">
                <a:moveTo>
                  <a:pt x="0" y="0"/>
                </a:moveTo>
                <a:lnTo>
                  <a:pt x="1240751" y="0"/>
                </a:lnTo>
                <a:lnTo>
                  <a:pt x="1240751" y="1240751"/>
                </a:lnTo>
                <a:lnTo>
                  <a:pt x="0" y="12407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407" name="Google Shape;407;p37"/>
          <p:cNvGrpSpPr/>
          <p:nvPr/>
        </p:nvGrpSpPr>
        <p:grpSpPr>
          <a:xfrm>
            <a:off x="2158188" y="4030320"/>
            <a:ext cx="716658" cy="680664"/>
            <a:chOff x="0" y="0"/>
            <a:chExt cx="492713" cy="467967"/>
          </a:xfrm>
        </p:grpSpPr>
        <p:sp>
          <p:nvSpPr>
            <p:cNvPr id="408" name="Google Shape;40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7"/>
          <p:cNvGrpSpPr/>
          <p:nvPr/>
        </p:nvGrpSpPr>
        <p:grpSpPr>
          <a:xfrm>
            <a:off x="2210009" y="4061311"/>
            <a:ext cx="595698" cy="610969"/>
            <a:chOff x="0" y="-40722"/>
            <a:chExt cx="1588528" cy="1629250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0" y="-40722"/>
              <a:ext cx="1588528" cy="1629250"/>
              <a:chOff x="0" y="-19050"/>
              <a:chExt cx="743129" cy="762179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0" y="0"/>
                <a:ext cx="743129" cy="743129"/>
              </a:xfrm>
              <a:custGeom>
                <a:avLst/>
                <a:gdLst/>
                <a:ahLst/>
                <a:cxnLst/>
                <a:rect l="l" t="t" r="r" b="b"/>
                <a:pathLst>
                  <a:path w="743129" h="743129" extrusionOk="0">
                    <a:moveTo>
                      <a:pt x="137192" y="0"/>
                    </a:moveTo>
                    <a:lnTo>
                      <a:pt x="605937" y="0"/>
                    </a:lnTo>
                    <a:cubicBezTo>
                      <a:pt x="642323" y="0"/>
                      <a:pt x="677218" y="14454"/>
                      <a:pt x="702947" y="40183"/>
                    </a:cubicBezTo>
                    <a:cubicBezTo>
                      <a:pt x="728675" y="65911"/>
                      <a:pt x="743129" y="100806"/>
                      <a:pt x="743129" y="137192"/>
                    </a:cubicBezTo>
                    <a:lnTo>
                      <a:pt x="743129" y="605937"/>
                    </a:lnTo>
                    <a:cubicBezTo>
                      <a:pt x="743129" y="681706"/>
                      <a:pt x="681706" y="743129"/>
                      <a:pt x="605937" y="743129"/>
                    </a:cubicBezTo>
                    <a:lnTo>
                      <a:pt x="137192" y="743129"/>
                    </a:lnTo>
                    <a:cubicBezTo>
                      <a:pt x="61423" y="743129"/>
                      <a:pt x="0" y="681706"/>
                      <a:pt x="0" y="605937"/>
                    </a:cubicBezTo>
                    <a:lnTo>
                      <a:pt x="0" y="137192"/>
                    </a:lnTo>
                    <a:cubicBezTo>
                      <a:pt x="0" y="61423"/>
                      <a:pt x="61423" y="0"/>
                      <a:pt x="137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7"/>
              <p:cNvSpPr txBox="1"/>
              <p:nvPr/>
            </p:nvSpPr>
            <p:spPr>
              <a:xfrm>
                <a:off x="0" y="-19050"/>
                <a:ext cx="743129" cy="762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333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4" name="Google Shape;414;p37"/>
            <p:cNvSpPr/>
            <p:nvPr/>
          </p:nvSpPr>
          <p:spPr>
            <a:xfrm>
              <a:off x="160449" y="7251"/>
              <a:ext cx="1267630" cy="1581277"/>
            </a:xfrm>
            <a:custGeom>
              <a:avLst/>
              <a:gdLst/>
              <a:ahLst/>
              <a:cxnLst/>
              <a:rect l="l" t="t" r="r" b="b"/>
              <a:pathLst>
                <a:path w="1267630" h="1581277" extrusionOk="0">
                  <a:moveTo>
                    <a:pt x="0" y="0"/>
                  </a:moveTo>
                  <a:lnTo>
                    <a:pt x="1267630" y="0"/>
                  </a:lnTo>
                  <a:lnTo>
                    <a:pt x="1267630" y="1581277"/>
                  </a:lnTo>
                  <a:lnTo>
                    <a:pt x="0" y="158127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15" name="Google Shape;415;p37"/>
            <p:cNvSpPr/>
            <p:nvPr/>
          </p:nvSpPr>
          <p:spPr>
            <a:xfrm>
              <a:off x="332241" y="476093"/>
              <a:ext cx="886224" cy="724488"/>
            </a:xfrm>
            <a:custGeom>
              <a:avLst/>
              <a:gdLst/>
              <a:ahLst/>
              <a:cxnLst/>
              <a:rect l="l" t="t" r="r" b="b"/>
              <a:pathLst>
                <a:path w="886224" h="724488" extrusionOk="0">
                  <a:moveTo>
                    <a:pt x="0" y="0"/>
                  </a:moveTo>
                  <a:lnTo>
                    <a:pt x="886224" y="0"/>
                  </a:lnTo>
                  <a:lnTo>
                    <a:pt x="886224" y="724488"/>
                  </a:lnTo>
                  <a:lnTo>
                    <a:pt x="0" y="7244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416" name="Google Shape;416;p37"/>
          <p:cNvGrpSpPr/>
          <p:nvPr/>
        </p:nvGrpSpPr>
        <p:grpSpPr>
          <a:xfrm>
            <a:off x="2970202" y="4023487"/>
            <a:ext cx="716658" cy="680664"/>
            <a:chOff x="0" y="0"/>
            <a:chExt cx="492713" cy="467967"/>
          </a:xfrm>
        </p:grpSpPr>
        <p:sp>
          <p:nvSpPr>
            <p:cNvPr id="417" name="Google Shape;417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7"/>
          <p:cNvSpPr/>
          <p:nvPr/>
        </p:nvSpPr>
        <p:spPr>
          <a:xfrm>
            <a:off x="3086576" y="4085028"/>
            <a:ext cx="490892" cy="542422"/>
          </a:xfrm>
          <a:custGeom>
            <a:avLst/>
            <a:gdLst/>
            <a:ahLst/>
            <a:cxnLst/>
            <a:rect l="l" t="t" r="r" b="b"/>
            <a:pathLst>
              <a:path w="981784" h="1084845" extrusionOk="0">
                <a:moveTo>
                  <a:pt x="0" y="0"/>
                </a:moveTo>
                <a:lnTo>
                  <a:pt x="981784" y="0"/>
                </a:lnTo>
                <a:lnTo>
                  <a:pt x="981784" y="1084845"/>
                </a:lnTo>
                <a:lnTo>
                  <a:pt x="0" y="1084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0" name="Google Shape;420;p37"/>
          <p:cNvGrpSpPr/>
          <p:nvPr/>
        </p:nvGrpSpPr>
        <p:grpSpPr>
          <a:xfrm>
            <a:off x="3764936" y="4023487"/>
            <a:ext cx="716658" cy="680664"/>
            <a:chOff x="0" y="0"/>
            <a:chExt cx="492713" cy="467967"/>
          </a:xfrm>
        </p:grpSpPr>
        <p:sp>
          <p:nvSpPr>
            <p:cNvPr id="421" name="Google Shape;421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7"/>
          <p:cNvSpPr/>
          <p:nvPr/>
        </p:nvSpPr>
        <p:spPr>
          <a:xfrm>
            <a:off x="3879451" y="4118618"/>
            <a:ext cx="543133" cy="475242"/>
          </a:xfrm>
          <a:custGeom>
            <a:avLst/>
            <a:gdLst/>
            <a:ahLst/>
            <a:cxnLst/>
            <a:rect l="l" t="t" r="r" b="b"/>
            <a:pathLst>
              <a:path w="1086267" h="950484" extrusionOk="0">
                <a:moveTo>
                  <a:pt x="0" y="0"/>
                </a:moveTo>
                <a:lnTo>
                  <a:pt x="1086267" y="0"/>
                </a:lnTo>
                <a:lnTo>
                  <a:pt x="1086267" y="950484"/>
                </a:lnTo>
                <a:lnTo>
                  <a:pt x="0" y="950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4" name="Google Shape;424;p37"/>
          <p:cNvGrpSpPr/>
          <p:nvPr/>
        </p:nvGrpSpPr>
        <p:grpSpPr>
          <a:xfrm>
            <a:off x="4615175" y="4021104"/>
            <a:ext cx="716658" cy="680664"/>
            <a:chOff x="0" y="0"/>
            <a:chExt cx="492713" cy="467967"/>
          </a:xfrm>
        </p:grpSpPr>
        <p:sp>
          <p:nvSpPr>
            <p:cNvPr id="425" name="Google Shape;42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37"/>
          <p:cNvSpPr/>
          <p:nvPr/>
        </p:nvSpPr>
        <p:spPr>
          <a:xfrm>
            <a:off x="4762202" y="4063961"/>
            <a:ext cx="476346" cy="535972"/>
          </a:xfrm>
          <a:custGeom>
            <a:avLst/>
            <a:gdLst/>
            <a:ahLst/>
            <a:cxnLst/>
            <a:rect l="l" t="t" r="r" b="b"/>
            <a:pathLst>
              <a:path w="952691" h="1071945" extrusionOk="0">
                <a:moveTo>
                  <a:pt x="0" y="0"/>
                </a:moveTo>
                <a:lnTo>
                  <a:pt x="952691" y="0"/>
                </a:lnTo>
                <a:lnTo>
                  <a:pt x="952691" y="1071945"/>
                </a:lnTo>
                <a:lnTo>
                  <a:pt x="0" y="107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8" name="Google Shape;428;p37"/>
          <p:cNvGrpSpPr/>
          <p:nvPr/>
        </p:nvGrpSpPr>
        <p:grpSpPr>
          <a:xfrm>
            <a:off x="5443109" y="3998449"/>
            <a:ext cx="716658" cy="680664"/>
            <a:chOff x="0" y="0"/>
            <a:chExt cx="492713" cy="467967"/>
          </a:xfrm>
        </p:grpSpPr>
        <p:sp>
          <p:nvSpPr>
            <p:cNvPr id="429" name="Google Shape;429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37"/>
          <p:cNvGrpSpPr/>
          <p:nvPr/>
        </p:nvGrpSpPr>
        <p:grpSpPr>
          <a:xfrm>
            <a:off x="6255123" y="3991616"/>
            <a:ext cx="716658" cy="680664"/>
            <a:chOff x="0" y="0"/>
            <a:chExt cx="492713" cy="467967"/>
          </a:xfrm>
        </p:grpSpPr>
        <p:sp>
          <p:nvSpPr>
            <p:cNvPr id="432" name="Google Shape;432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37"/>
          <p:cNvGrpSpPr/>
          <p:nvPr/>
        </p:nvGrpSpPr>
        <p:grpSpPr>
          <a:xfrm>
            <a:off x="7076920" y="3991616"/>
            <a:ext cx="716658" cy="680664"/>
            <a:chOff x="0" y="0"/>
            <a:chExt cx="492713" cy="467967"/>
          </a:xfrm>
        </p:grpSpPr>
        <p:sp>
          <p:nvSpPr>
            <p:cNvPr id="435" name="Google Shape;43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37"/>
          <p:cNvGrpSpPr/>
          <p:nvPr/>
        </p:nvGrpSpPr>
        <p:grpSpPr>
          <a:xfrm>
            <a:off x="7904854" y="3998449"/>
            <a:ext cx="716658" cy="680664"/>
            <a:chOff x="0" y="0"/>
            <a:chExt cx="492713" cy="467967"/>
          </a:xfrm>
        </p:grpSpPr>
        <p:sp>
          <p:nvSpPr>
            <p:cNvPr id="438" name="Google Shape;43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6549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37"/>
          <p:cNvSpPr/>
          <p:nvPr/>
        </p:nvSpPr>
        <p:spPr>
          <a:xfrm>
            <a:off x="7973691" y="4049288"/>
            <a:ext cx="578985" cy="578985"/>
          </a:xfrm>
          <a:custGeom>
            <a:avLst/>
            <a:gdLst/>
            <a:ahLst/>
            <a:cxnLst/>
            <a:rect l="l" t="t" r="r" b="b"/>
            <a:pathLst>
              <a:path w="1157971" h="1157971" extrusionOk="0">
                <a:moveTo>
                  <a:pt x="0" y="0"/>
                </a:moveTo>
                <a:lnTo>
                  <a:pt x="1157971" y="0"/>
                </a:lnTo>
                <a:lnTo>
                  <a:pt x="1157971" y="1157971"/>
                </a:lnTo>
                <a:lnTo>
                  <a:pt x="0" y="115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441" name="Google Shape;441;p37"/>
          <p:cNvSpPr/>
          <p:nvPr/>
        </p:nvSpPr>
        <p:spPr>
          <a:xfrm>
            <a:off x="7086935" y="2503545"/>
            <a:ext cx="649134" cy="649133"/>
          </a:xfrm>
          <a:custGeom>
            <a:avLst/>
            <a:gdLst/>
            <a:ahLst/>
            <a:cxnLst/>
            <a:rect l="l" t="t" r="r" b="b"/>
            <a:pathLst>
              <a:path w="1298267" h="1298267" extrusionOk="0">
                <a:moveTo>
                  <a:pt x="0" y="0"/>
                </a:moveTo>
                <a:lnTo>
                  <a:pt x="1298267" y="0"/>
                </a:lnTo>
                <a:lnTo>
                  <a:pt x="1298267" y="1298267"/>
                </a:lnTo>
                <a:lnTo>
                  <a:pt x="0" y="1298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442" name="Google Shape;442;p37"/>
          <p:cNvSpPr/>
          <p:nvPr/>
        </p:nvSpPr>
        <p:spPr>
          <a:xfrm>
            <a:off x="7980399" y="2521517"/>
            <a:ext cx="578177" cy="578177"/>
          </a:xfrm>
          <a:custGeom>
            <a:avLst/>
            <a:gdLst/>
            <a:ahLst/>
            <a:cxnLst/>
            <a:rect l="l" t="t" r="r" b="b"/>
            <a:pathLst>
              <a:path w="1156354" h="1156354" extrusionOk="0">
                <a:moveTo>
                  <a:pt x="0" y="0"/>
                </a:moveTo>
                <a:lnTo>
                  <a:pt x="1156354" y="0"/>
                </a:lnTo>
                <a:lnTo>
                  <a:pt x="1156354" y="1156354"/>
                </a:lnTo>
                <a:lnTo>
                  <a:pt x="0" y="1156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443" name="Google Shape;443;p37"/>
          <p:cNvSpPr/>
          <p:nvPr/>
        </p:nvSpPr>
        <p:spPr>
          <a:xfrm>
            <a:off x="7996049" y="1756474"/>
            <a:ext cx="553495" cy="553495"/>
          </a:xfrm>
          <a:custGeom>
            <a:avLst/>
            <a:gdLst/>
            <a:ahLst/>
            <a:cxnLst/>
            <a:rect l="l" t="t" r="r" b="b"/>
            <a:pathLst>
              <a:path w="1106990" h="1106990" extrusionOk="0">
                <a:moveTo>
                  <a:pt x="0" y="0"/>
                </a:moveTo>
                <a:lnTo>
                  <a:pt x="1106990" y="0"/>
                </a:lnTo>
                <a:lnTo>
                  <a:pt x="1106990" y="1106990"/>
                </a:lnTo>
                <a:lnTo>
                  <a:pt x="0" y="110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444" name="Google Shape;444;p37"/>
          <p:cNvSpPr/>
          <p:nvPr/>
        </p:nvSpPr>
        <p:spPr>
          <a:xfrm>
            <a:off x="7954453" y="3459770"/>
            <a:ext cx="630070" cy="264115"/>
          </a:xfrm>
          <a:custGeom>
            <a:avLst/>
            <a:gdLst/>
            <a:ahLst/>
            <a:cxnLst/>
            <a:rect l="l" t="t" r="r" b="b"/>
            <a:pathLst>
              <a:path w="1260139" h="528231" extrusionOk="0">
                <a:moveTo>
                  <a:pt x="0" y="0"/>
                </a:moveTo>
                <a:lnTo>
                  <a:pt x="1260139" y="0"/>
                </a:lnTo>
                <a:lnTo>
                  <a:pt x="1260139" y="528231"/>
                </a:lnTo>
                <a:lnTo>
                  <a:pt x="0" y="528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445" name="Google Shape;445;p37"/>
          <p:cNvGrpSpPr/>
          <p:nvPr/>
        </p:nvGrpSpPr>
        <p:grpSpPr>
          <a:xfrm>
            <a:off x="514350" y="1608171"/>
            <a:ext cx="723640" cy="684146"/>
            <a:chOff x="0" y="0"/>
            <a:chExt cx="494981" cy="467967"/>
          </a:xfrm>
        </p:grpSpPr>
        <p:sp>
          <p:nvSpPr>
            <p:cNvPr id="446" name="Google Shape;446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514350" y="2395694"/>
            <a:ext cx="723640" cy="684147"/>
            <a:chOff x="0" y="0"/>
            <a:chExt cx="494981" cy="467967"/>
          </a:xfrm>
        </p:grpSpPr>
        <p:sp>
          <p:nvSpPr>
            <p:cNvPr id="449" name="Google Shape;449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37"/>
          <p:cNvGrpSpPr/>
          <p:nvPr/>
        </p:nvGrpSpPr>
        <p:grpSpPr>
          <a:xfrm>
            <a:off x="514350" y="3182530"/>
            <a:ext cx="723640" cy="684147"/>
            <a:chOff x="0" y="0"/>
            <a:chExt cx="494981" cy="467967"/>
          </a:xfrm>
        </p:grpSpPr>
        <p:sp>
          <p:nvSpPr>
            <p:cNvPr id="452" name="Google Shape;452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7"/>
          <p:cNvGrpSpPr/>
          <p:nvPr/>
        </p:nvGrpSpPr>
        <p:grpSpPr>
          <a:xfrm>
            <a:off x="2970202" y="2395694"/>
            <a:ext cx="723640" cy="684147"/>
            <a:chOff x="0" y="0"/>
            <a:chExt cx="494981" cy="467967"/>
          </a:xfrm>
        </p:grpSpPr>
        <p:sp>
          <p:nvSpPr>
            <p:cNvPr id="455" name="Google Shape;455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7"/>
          <p:cNvGrpSpPr/>
          <p:nvPr/>
        </p:nvGrpSpPr>
        <p:grpSpPr>
          <a:xfrm>
            <a:off x="3790855" y="2430021"/>
            <a:ext cx="721982" cy="684147"/>
            <a:chOff x="0" y="0"/>
            <a:chExt cx="493847" cy="467967"/>
          </a:xfrm>
        </p:grpSpPr>
        <p:sp>
          <p:nvSpPr>
            <p:cNvPr id="458" name="Google Shape;458;p37"/>
            <p:cNvSpPr/>
            <p:nvPr/>
          </p:nvSpPr>
          <p:spPr>
            <a:xfrm>
              <a:off x="0" y="0"/>
              <a:ext cx="493847" cy="467967"/>
            </a:xfrm>
            <a:custGeom>
              <a:avLst/>
              <a:gdLst/>
              <a:ahLst/>
              <a:cxnLst/>
              <a:rect l="l" t="t" r="r" b="b"/>
              <a:pathLst>
                <a:path w="493847" h="467967" extrusionOk="0">
                  <a:moveTo>
                    <a:pt x="107231" y="0"/>
                  </a:moveTo>
                  <a:lnTo>
                    <a:pt x="386616" y="0"/>
                  </a:lnTo>
                  <a:cubicBezTo>
                    <a:pt x="415056" y="0"/>
                    <a:pt x="442330" y="11298"/>
                    <a:pt x="462440" y="31407"/>
                  </a:cubicBezTo>
                  <a:cubicBezTo>
                    <a:pt x="482550" y="51517"/>
                    <a:pt x="493847" y="78792"/>
                    <a:pt x="493847" y="107231"/>
                  </a:cubicBezTo>
                  <a:lnTo>
                    <a:pt x="493847" y="360736"/>
                  </a:lnTo>
                  <a:cubicBezTo>
                    <a:pt x="493847" y="389175"/>
                    <a:pt x="482550" y="416450"/>
                    <a:pt x="462440" y="436560"/>
                  </a:cubicBezTo>
                  <a:cubicBezTo>
                    <a:pt x="442330" y="456669"/>
                    <a:pt x="415056" y="467967"/>
                    <a:pt x="386616" y="467967"/>
                  </a:cubicBezTo>
                  <a:lnTo>
                    <a:pt x="107231" y="467967"/>
                  </a:lnTo>
                  <a:cubicBezTo>
                    <a:pt x="78792" y="467967"/>
                    <a:pt x="51517" y="456669"/>
                    <a:pt x="31407" y="436560"/>
                  </a:cubicBezTo>
                  <a:cubicBezTo>
                    <a:pt x="11298" y="416450"/>
                    <a:pt x="0" y="389175"/>
                    <a:pt x="0" y="360736"/>
                  </a:cubicBezTo>
                  <a:lnTo>
                    <a:pt x="0" y="107231"/>
                  </a:lnTo>
                  <a:cubicBezTo>
                    <a:pt x="0" y="78792"/>
                    <a:pt x="11298" y="51517"/>
                    <a:pt x="31407" y="31407"/>
                  </a:cubicBezTo>
                  <a:cubicBezTo>
                    <a:pt x="51517" y="11298"/>
                    <a:pt x="78792" y="0"/>
                    <a:pt x="107231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 txBox="1"/>
            <p:nvPr/>
          </p:nvSpPr>
          <p:spPr>
            <a:xfrm>
              <a:off x="0" y="0"/>
              <a:ext cx="49384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37"/>
          <p:cNvGrpSpPr/>
          <p:nvPr/>
        </p:nvGrpSpPr>
        <p:grpSpPr>
          <a:xfrm>
            <a:off x="4611509" y="2441692"/>
            <a:ext cx="720325" cy="684147"/>
            <a:chOff x="0" y="0"/>
            <a:chExt cx="492713" cy="467967"/>
          </a:xfrm>
        </p:grpSpPr>
        <p:sp>
          <p:nvSpPr>
            <p:cNvPr id="461" name="Google Shape;461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37"/>
          <p:cNvGrpSpPr/>
          <p:nvPr/>
        </p:nvGrpSpPr>
        <p:grpSpPr>
          <a:xfrm>
            <a:off x="2152810" y="3194202"/>
            <a:ext cx="722035" cy="684146"/>
            <a:chOff x="0" y="0"/>
            <a:chExt cx="493883" cy="467967"/>
          </a:xfrm>
        </p:grpSpPr>
        <p:sp>
          <p:nvSpPr>
            <p:cNvPr id="464" name="Google Shape;464;p37"/>
            <p:cNvSpPr/>
            <p:nvPr/>
          </p:nvSpPr>
          <p:spPr>
            <a:xfrm>
              <a:off x="0" y="0"/>
              <a:ext cx="493883" cy="467967"/>
            </a:xfrm>
            <a:custGeom>
              <a:avLst/>
              <a:gdLst/>
              <a:ahLst/>
              <a:cxnLst/>
              <a:rect l="l" t="t" r="r" b="b"/>
              <a:pathLst>
                <a:path w="493883" h="467967" extrusionOk="0">
                  <a:moveTo>
                    <a:pt x="107224" y="0"/>
                  </a:moveTo>
                  <a:lnTo>
                    <a:pt x="386660" y="0"/>
                  </a:lnTo>
                  <a:cubicBezTo>
                    <a:pt x="445878" y="0"/>
                    <a:pt x="493883" y="48006"/>
                    <a:pt x="493883" y="107224"/>
                  </a:cubicBezTo>
                  <a:lnTo>
                    <a:pt x="493883" y="360743"/>
                  </a:lnTo>
                  <a:cubicBezTo>
                    <a:pt x="493883" y="419961"/>
                    <a:pt x="445878" y="467967"/>
                    <a:pt x="386660" y="467967"/>
                  </a:cubicBezTo>
                  <a:lnTo>
                    <a:pt x="107224" y="467967"/>
                  </a:lnTo>
                  <a:cubicBezTo>
                    <a:pt x="48006" y="467967"/>
                    <a:pt x="0" y="419961"/>
                    <a:pt x="0" y="360743"/>
                  </a:cubicBezTo>
                  <a:lnTo>
                    <a:pt x="0" y="107224"/>
                  </a:lnTo>
                  <a:cubicBezTo>
                    <a:pt x="0" y="48006"/>
                    <a:pt x="48006" y="0"/>
                    <a:pt x="107224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 txBox="1"/>
            <p:nvPr/>
          </p:nvSpPr>
          <p:spPr>
            <a:xfrm>
              <a:off x="0" y="0"/>
              <a:ext cx="49388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37"/>
          <p:cNvGrpSpPr/>
          <p:nvPr/>
        </p:nvGrpSpPr>
        <p:grpSpPr>
          <a:xfrm>
            <a:off x="3790855" y="3216858"/>
            <a:ext cx="721982" cy="684147"/>
            <a:chOff x="0" y="0"/>
            <a:chExt cx="493847" cy="467967"/>
          </a:xfrm>
        </p:grpSpPr>
        <p:sp>
          <p:nvSpPr>
            <p:cNvPr id="467" name="Google Shape;467;p37"/>
            <p:cNvSpPr/>
            <p:nvPr/>
          </p:nvSpPr>
          <p:spPr>
            <a:xfrm>
              <a:off x="0" y="0"/>
              <a:ext cx="493847" cy="467967"/>
            </a:xfrm>
            <a:custGeom>
              <a:avLst/>
              <a:gdLst/>
              <a:ahLst/>
              <a:cxnLst/>
              <a:rect l="l" t="t" r="r" b="b"/>
              <a:pathLst>
                <a:path w="493847" h="467967" extrusionOk="0">
                  <a:moveTo>
                    <a:pt x="107231" y="0"/>
                  </a:moveTo>
                  <a:lnTo>
                    <a:pt x="386616" y="0"/>
                  </a:lnTo>
                  <a:cubicBezTo>
                    <a:pt x="415056" y="0"/>
                    <a:pt x="442330" y="11298"/>
                    <a:pt x="462440" y="31407"/>
                  </a:cubicBezTo>
                  <a:cubicBezTo>
                    <a:pt x="482550" y="51517"/>
                    <a:pt x="493847" y="78792"/>
                    <a:pt x="493847" y="107231"/>
                  </a:cubicBezTo>
                  <a:lnTo>
                    <a:pt x="493847" y="360736"/>
                  </a:lnTo>
                  <a:cubicBezTo>
                    <a:pt x="493847" y="389175"/>
                    <a:pt x="482550" y="416450"/>
                    <a:pt x="462440" y="436560"/>
                  </a:cubicBezTo>
                  <a:cubicBezTo>
                    <a:pt x="442330" y="456669"/>
                    <a:pt x="415056" y="467967"/>
                    <a:pt x="386616" y="467967"/>
                  </a:cubicBezTo>
                  <a:lnTo>
                    <a:pt x="107231" y="467967"/>
                  </a:lnTo>
                  <a:cubicBezTo>
                    <a:pt x="78792" y="467967"/>
                    <a:pt x="51517" y="456669"/>
                    <a:pt x="31407" y="436560"/>
                  </a:cubicBezTo>
                  <a:cubicBezTo>
                    <a:pt x="11298" y="416450"/>
                    <a:pt x="0" y="389175"/>
                    <a:pt x="0" y="360736"/>
                  </a:cubicBezTo>
                  <a:lnTo>
                    <a:pt x="0" y="107231"/>
                  </a:lnTo>
                  <a:cubicBezTo>
                    <a:pt x="0" y="78792"/>
                    <a:pt x="11298" y="51517"/>
                    <a:pt x="31407" y="31407"/>
                  </a:cubicBezTo>
                  <a:cubicBezTo>
                    <a:pt x="51517" y="11298"/>
                    <a:pt x="78792" y="0"/>
                    <a:pt x="107231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 txBox="1"/>
            <p:nvPr/>
          </p:nvSpPr>
          <p:spPr>
            <a:xfrm>
              <a:off x="0" y="0"/>
              <a:ext cx="493847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37"/>
          <p:cNvGrpSpPr/>
          <p:nvPr/>
        </p:nvGrpSpPr>
        <p:grpSpPr>
          <a:xfrm>
            <a:off x="4611509" y="3228529"/>
            <a:ext cx="720325" cy="684147"/>
            <a:chOff x="0" y="0"/>
            <a:chExt cx="492713" cy="467967"/>
          </a:xfrm>
        </p:grpSpPr>
        <p:sp>
          <p:nvSpPr>
            <p:cNvPr id="470" name="Google Shape;470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2" name="Google Shape;472;p37"/>
          <p:cNvGrpSpPr/>
          <p:nvPr/>
        </p:nvGrpSpPr>
        <p:grpSpPr>
          <a:xfrm>
            <a:off x="1332210" y="1585515"/>
            <a:ext cx="723641" cy="684147"/>
            <a:chOff x="0" y="0"/>
            <a:chExt cx="494981" cy="467967"/>
          </a:xfrm>
        </p:grpSpPr>
        <p:sp>
          <p:nvSpPr>
            <p:cNvPr id="473" name="Google Shape;473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" name="Google Shape;475;p37"/>
          <p:cNvGrpSpPr/>
          <p:nvPr/>
        </p:nvGrpSpPr>
        <p:grpSpPr>
          <a:xfrm>
            <a:off x="2970202" y="1585515"/>
            <a:ext cx="723640" cy="684147"/>
            <a:chOff x="0" y="0"/>
            <a:chExt cx="494981" cy="467967"/>
          </a:xfrm>
        </p:grpSpPr>
        <p:sp>
          <p:nvSpPr>
            <p:cNvPr id="476" name="Google Shape;476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37"/>
          <p:cNvGrpSpPr/>
          <p:nvPr/>
        </p:nvGrpSpPr>
        <p:grpSpPr>
          <a:xfrm>
            <a:off x="3789197" y="1619842"/>
            <a:ext cx="723640" cy="684147"/>
            <a:chOff x="0" y="0"/>
            <a:chExt cx="494981" cy="467967"/>
          </a:xfrm>
        </p:grpSpPr>
        <p:sp>
          <p:nvSpPr>
            <p:cNvPr id="479" name="Google Shape;479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37"/>
          <p:cNvGrpSpPr/>
          <p:nvPr/>
        </p:nvGrpSpPr>
        <p:grpSpPr>
          <a:xfrm>
            <a:off x="4608193" y="1631512"/>
            <a:ext cx="723640" cy="684147"/>
            <a:chOff x="0" y="0"/>
            <a:chExt cx="494981" cy="467967"/>
          </a:xfrm>
        </p:grpSpPr>
        <p:sp>
          <p:nvSpPr>
            <p:cNvPr id="482" name="Google Shape;482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37"/>
          <p:cNvGrpSpPr/>
          <p:nvPr/>
        </p:nvGrpSpPr>
        <p:grpSpPr>
          <a:xfrm>
            <a:off x="5430504" y="2453363"/>
            <a:ext cx="720325" cy="684147"/>
            <a:chOff x="0" y="0"/>
            <a:chExt cx="492713" cy="467967"/>
          </a:xfrm>
        </p:grpSpPr>
        <p:sp>
          <p:nvSpPr>
            <p:cNvPr id="485" name="Google Shape;48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37"/>
          <p:cNvGrpSpPr/>
          <p:nvPr/>
        </p:nvGrpSpPr>
        <p:grpSpPr>
          <a:xfrm>
            <a:off x="5427189" y="3240200"/>
            <a:ext cx="720325" cy="684147"/>
            <a:chOff x="0" y="0"/>
            <a:chExt cx="492713" cy="467967"/>
          </a:xfrm>
        </p:grpSpPr>
        <p:sp>
          <p:nvSpPr>
            <p:cNvPr id="488" name="Google Shape;48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p37"/>
          <p:cNvGrpSpPr/>
          <p:nvPr/>
        </p:nvGrpSpPr>
        <p:grpSpPr>
          <a:xfrm>
            <a:off x="5427189" y="1643184"/>
            <a:ext cx="723640" cy="684147"/>
            <a:chOff x="0" y="0"/>
            <a:chExt cx="494981" cy="467967"/>
          </a:xfrm>
        </p:grpSpPr>
        <p:sp>
          <p:nvSpPr>
            <p:cNvPr id="491" name="Google Shape;491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7"/>
          <p:cNvGrpSpPr/>
          <p:nvPr/>
        </p:nvGrpSpPr>
        <p:grpSpPr>
          <a:xfrm>
            <a:off x="6249500" y="2465034"/>
            <a:ext cx="720325" cy="684147"/>
            <a:chOff x="0" y="0"/>
            <a:chExt cx="492713" cy="467967"/>
          </a:xfrm>
        </p:grpSpPr>
        <p:sp>
          <p:nvSpPr>
            <p:cNvPr id="494" name="Google Shape;494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37"/>
          <p:cNvGrpSpPr/>
          <p:nvPr/>
        </p:nvGrpSpPr>
        <p:grpSpPr>
          <a:xfrm>
            <a:off x="6246185" y="1654854"/>
            <a:ext cx="723640" cy="684147"/>
            <a:chOff x="0" y="0"/>
            <a:chExt cx="494981" cy="467967"/>
          </a:xfrm>
        </p:grpSpPr>
        <p:sp>
          <p:nvSpPr>
            <p:cNvPr id="497" name="Google Shape;497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37"/>
          <p:cNvGrpSpPr/>
          <p:nvPr/>
        </p:nvGrpSpPr>
        <p:grpSpPr>
          <a:xfrm>
            <a:off x="7053172" y="2485893"/>
            <a:ext cx="720325" cy="684147"/>
            <a:chOff x="0" y="0"/>
            <a:chExt cx="492713" cy="467967"/>
          </a:xfrm>
        </p:grpSpPr>
        <p:sp>
          <p:nvSpPr>
            <p:cNvPr id="500" name="Google Shape;500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" name="Google Shape;502;p37"/>
          <p:cNvGrpSpPr/>
          <p:nvPr/>
        </p:nvGrpSpPr>
        <p:grpSpPr>
          <a:xfrm>
            <a:off x="7049857" y="1675714"/>
            <a:ext cx="723640" cy="684147"/>
            <a:chOff x="0" y="0"/>
            <a:chExt cx="494981" cy="467967"/>
          </a:xfrm>
        </p:grpSpPr>
        <p:sp>
          <p:nvSpPr>
            <p:cNvPr id="503" name="Google Shape;503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" name="Google Shape;505;p37"/>
          <p:cNvGrpSpPr/>
          <p:nvPr/>
        </p:nvGrpSpPr>
        <p:grpSpPr>
          <a:xfrm>
            <a:off x="7053172" y="3262800"/>
            <a:ext cx="716658" cy="680664"/>
            <a:chOff x="0" y="0"/>
            <a:chExt cx="492713" cy="467967"/>
          </a:xfrm>
        </p:grpSpPr>
        <p:sp>
          <p:nvSpPr>
            <p:cNvPr id="506" name="Google Shape;506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p37"/>
          <p:cNvGrpSpPr/>
          <p:nvPr/>
        </p:nvGrpSpPr>
        <p:grpSpPr>
          <a:xfrm>
            <a:off x="7909325" y="2490144"/>
            <a:ext cx="720325" cy="684147"/>
            <a:chOff x="0" y="0"/>
            <a:chExt cx="492713" cy="467967"/>
          </a:xfrm>
        </p:grpSpPr>
        <p:sp>
          <p:nvSpPr>
            <p:cNvPr id="509" name="Google Shape;509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07478" y="0"/>
                  </a:moveTo>
                  <a:lnTo>
                    <a:pt x="385235" y="0"/>
                  </a:lnTo>
                  <a:cubicBezTo>
                    <a:pt x="413740" y="0"/>
                    <a:pt x="441078" y="11324"/>
                    <a:pt x="461234" y="31480"/>
                  </a:cubicBezTo>
                  <a:cubicBezTo>
                    <a:pt x="481390" y="51636"/>
                    <a:pt x="492713" y="78973"/>
                    <a:pt x="492713" y="107478"/>
                  </a:cubicBezTo>
                  <a:lnTo>
                    <a:pt x="492713" y="360489"/>
                  </a:lnTo>
                  <a:cubicBezTo>
                    <a:pt x="492713" y="388994"/>
                    <a:pt x="481390" y="416331"/>
                    <a:pt x="461234" y="436487"/>
                  </a:cubicBezTo>
                  <a:cubicBezTo>
                    <a:pt x="441078" y="456643"/>
                    <a:pt x="413740" y="467967"/>
                    <a:pt x="385235" y="467967"/>
                  </a:cubicBezTo>
                  <a:lnTo>
                    <a:pt x="107478" y="467967"/>
                  </a:lnTo>
                  <a:cubicBezTo>
                    <a:pt x="78973" y="467967"/>
                    <a:pt x="51636" y="456643"/>
                    <a:pt x="31480" y="436487"/>
                  </a:cubicBezTo>
                  <a:cubicBezTo>
                    <a:pt x="11324" y="416331"/>
                    <a:pt x="0" y="388994"/>
                    <a:pt x="0" y="360489"/>
                  </a:cubicBezTo>
                  <a:lnTo>
                    <a:pt x="0" y="107478"/>
                  </a:lnTo>
                  <a:cubicBezTo>
                    <a:pt x="0" y="78973"/>
                    <a:pt x="11324" y="51636"/>
                    <a:pt x="31480" y="31480"/>
                  </a:cubicBezTo>
                  <a:cubicBezTo>
                    <a:pt x="51636" y="11324"/>
                    <a:pt x="78973" y="0"/>
                    <a:pt x="107478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37"/>
          <p:cNvGrpSpPr/>
          <p:nvPr/>
        </p:nvGrpSpPr>
        <p:grpSpPr>
          <a:xfrm>
            <a:off x="7906010" y="1679965"/>
            <a:ext cx="723640" cy="684147"/>
            <a:chOff x="0" y="0"/>
            <a:chExt cx="494981" cy="467967"/>
          </a:xfrm>
        </p:grpSpPr>
        <p:sp>
          <p:nvSpPr>
            <p:cNvPr id="512" name="Google Shape;512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37"/>
          <p:cNvGrpSpPr/>
          <p:nvPr/>
        </p:nvGrpSpPr>
        <p:grpSpPr>
          <a:xfrm>
            <a:off x="7909325" y="3267051"/>
            <a:ext cx="716658" cy="680664"/>
            <a:chOff x="0" y="0"/>
            <a:chExt cx="492713" cy="467967"/>
          </a:xfrm>
        </p:grpSpPr>
        <p:sp>
          <p:nvSpPr>
            <p:cNvPr id="515" name="Google Shape;515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37"/>
          <p:cNvGrpSpPr/>
          <p:nvPr/>
        </p:nvGrpSpPr>
        <p:grpSpPr>
          <a:xfrm>
            <a:off x="517841" y="4040848"/>
            <a:ext cx="716658" cy="680664"/>
            <a:chOff x="0" y="0"/>
            <a:chExt cx="492713" cy="467967"/>
          </a:xfrm>
        </p:grpSpPr>
        <p:sp>
          <p:nvSpPr>
            <p:cNvPr id="518" name="Google Shape;51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7"/>
          <p:cNvGrpSpPr/>
          <p:nvPr/>
        </p:nvGrpSpPr>
        <p:grpSpPr>
          <a:xfrm>
            <a:off x="1332209" y="4040848"/>
            <a:ext cx="716658" cy="680664"/>
            <a:chOff x="0" y="0"/>
            <a:chExt cx="492713" cy="467967"/>
          </a:xfrm>
        </p:grpSpPr>
        <p:sp>
          <p:nvSpPr>
            <p:cNvPr id="521" name="Google Shape;521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37"/>
          <p:cNvGrpSpPr/>
          <p:nvPr/>
        </p:nvGrpSpPr>
        <p:grpSpPr>
          <a:xfrm>
            <a:off x="2158188" y="4047681"/>
            <a:ext cx="716658" cy="680664"/>
            <a:chOff x="0" y="0"/>
            <a:chExt cx="492713" cy="467967"/>
          </a:xfrm>
        </p:grpSpPr>
        <p:sp>
          <p:nvSpPr>
            <p:cNvPr id="524" name="Google Shape;524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9803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7"/>
          <p:cNvGrpSpPr/>
          <p:nvPr/>
        </p:nvGrpSpPr>
        <p:grpSpPr>
          <a:xfrm>
            <a:off x="2970202" y="4040848"/>
            <a:ext cx="716658" cy="680664"/>
            <a:chOff x="0" y="0"/>
            <a:chExt cx="492713" cy="467967"/>
          </a:xfrm>
        </p:grpSpPr>
        <p:sp>
          <p:nvSpPr>
            <p:cNvPr id="527" name="Google Shape;527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" name="Google Shape;529;p37"/>
          <p:cNvGrpSpPr/>
          <p:nvPr/>
        </p:nvGrpSpPr>
        <p:grpSpPr>
          <a:xfrm>
            <a:off x="3764936" y="4040848"/>
            <a:ext cx="716658" cy="680664"/>
            <a:chOff x="0" y="0"/>
            <a:chExt cx="492713" cy="467967"/>
          </a:xfrm>
        </p:grpSpPr>
        <p:sp>
          <p:nvSpPr>
            <p:cNvPr id="530" name="Google Shape;530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" name="Google Shape;532;p37"/>
          <p:cNvGrpSpPr/>
          <p:nvPr/>
        </p:nvGrpSpPr>
        <p:grpSpPr>
          <a:xfrm>
            <a:off x="4615175" y="4038465"/>
            <a:ext cx="716658" cy="680664"/>
            <a:chOff x="0" y="0"/>
            <a:chExt cx="492713" cy="467967"/>
          </a:xfrm>
        </p:grpSpPr>
        <p:sp>
          <p:nvSpPr>
            <p:cNvPr id="533" name="Google Shape;533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7"/>
          <p:cNvGrpSpPr/>
          <p:nvPr/>
        </p:nvGrpSpPr>
        <p:grpSpPr>
          <a:xfrm>
            <a:off x="7904854" y="4015809"/>
            <a:ext cx="716658" cy="680664"/>
            <a:chOff x="0" y="0"/>
            <a:chExt cx="492713" cy="467967"/>
          </a:xfrm>
        </p:grpSpPr>
        <p:sp>
          <p:nvSpPr>
            <p:cNvPr id="536" name="Google Shape;536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37"/>
          <p:cNvSpPr/>
          <p:nvPr/>
        </p:nvSpPr>
        <p:spPr>
          <a:xfrm>
            <a:off x="3068143" y="3310957"/>
            <a:ext cx="539766" cy="435861"/>
          </a:xfrm>
          <a:custGeom>
            <a:avLst/>
            <a:gdLst/>
            <a:ahLst/>
            <a:cxnLst/>
            <a:rect l="l" t="t" r="r" b="b"/>
            <a:pathLst>
              <a:path w="3494203" h="2821569" extrusionOk="0">
                <a:moveTo>
                  <a:pt x="0" y="0"/>
                </a:moveTo>
                <a:lnTo>
                  <a:pt x="3494203" y="0"/>
                </a:lnTo>
                <a:lnTo>
                  <a:pt x="3494203" y="2821568"/>
                </a:lnTo>
                <a:lnTo>
                  <a:pt x="0" y="282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539" name="Google Shape;539;p37"/>
          <p:cNvGrpSpPr/>
          <p:nvPr/>
        </p:nvGrpSpPr>
        <p:grpSpPr>
          <a:xfrm>
            <a:off x="2970202" y="3182530"/>
            <a:ext cx="723640" cy="684147"/>
            <a:chOff x="0" y="0"/>
            <a:chExt cx="494981" cy="467967"/>
          </a:xfrm>
        </p:grpSpPr>
        <p:sp>
          <p:nvSpPr>
            <p:cNvPr id="540" name="Google Shape;540;p37"/>
            <p:cNvSpPr/>
            <p:nvPr/>
          </p:nvSpPr>
          <p:spPr>
            <a:xfrm>
              <a:off x="0" y="0"/>
              <a:ext cx="494981" cy="467967"/>
            </a:xfrm>
            <a:custGeom>
              <a:avLst/>
              <a:gdLst/>
              <a:ahLst/>
              <a:cxnLst/>
              <a:rect l="l" t="t" r="r" b="b"/>
              <a:pathLst>
                <a:path w="494981" h="467967" extrusionOk="0">
                  <a:moveTo>
                    <a:pt x="106986" y="0"/>
                  </a:moveTo>
                  <a:lnTo>
                    <a:pt x="387996" y="0"/>
                  </a:lnTo>
                  <a:cubicBezTo>
                    <a:pt x="416370" y="0"/>
                    <a:pt x="443582" y="11272"/>
                    <a:pt x="463646" y="31335"/>
                  </a:cubicBezTo>
                  <a:cubicBezTo>
                    <a:pt x="483710" y="51399"/>
                    <a:pt x="494981" y="78611"/>
                    <a:pt x="494981" y="106986"/>
                  </a:cubicBezTo>
                  <a:lnTo>
                    <a:pt x="494981" y="360981"/>
                  </a:lnTo>
                  <a:cubicBezTo>
                    <a:pt x="494981" y="389356"/>
                    <a:pt x="483710" y="416568"/>
                    <a:pt x="463646" y="436632"/>
                  </a:cubicBezTo>
                  <a:cubicBezTo>
                    <a:pt x="443582" y="456695"/>
                    <a:pt x="416370" y="467967"/>
                    <a:pt x="387996" y="467967"/>
                  </a:cubicBezTo>
                  <a:lnTo>
                    <a:pt x="106986" y="467967"/>
                  </a:lnTo>
                  <a:cubicBezTo>
                    <a:pt x="78611" y="467967"/>
                    <a:pt x="51399" y="456695"/>
                    <a:pt x="31335" y="436632"/>
                  </a:cubicBezTo>
                  <a:cubicBezTo>
                    <a:pt x="11272" y="416568"/>
                    <a:pt x="0" y="389356"/>
                    <a:pt x="0" y="360981"/>
                  </a:cubicBezTo>
                  <a:lnTo>
                    <a:pt x="0" y="106986"/>
                  </a:lnTo>
                  <a:cubicBezTo>
                    <a:pt x="0" y="78611"/>
                    <a:pt x="11272" y="51399"/>
                    <a:pt x="31335" y="31335"/>
                  </a:cubicBezTo>
                  <a:cubicBezTo>
                    <a:pt x="51399" y="11272"/>
                    <a:pt x="78611" y="0"/>
                    <a:pt x="106986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 txBox="1"/>
            <p:nvPr/>
          </p:nvSpPr>
          <p:spPr>
            <a:xfrm>
              <a:off x="0" y="0"/>
              <a:ext cx="494981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7"/>
          <p:cNvSpPr/>
          <p:nvPr/>
        </p:nvSpPr>
        <p:spPr>
          <a:xfrm>
            <a:off x="6340450" y="3306195"/>
            <a:ext cx="550030" cy="550029"/>
          </a:xfrm>
          <a:prstGeom prst="roundRect">
            <a:avLst>
              <a:gd name="adj" fmla="val 16667"/>
            </a:avLst>
          </a:prstGeom>
          <a:blipFill rotWithShape="1">
            <a:blip r:embed="rId4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37"/>
          <p:cNvGrpSpPr/>
          <p:nvPr/>
        </p:nvGrpSpPr>
        <p:grpSpPr>
          <a:xfrm>
            <a:off x="6249500" y="3241941"/>
            <a:ext cx="716658" cy="680664"/>
            <a:chOff x="0" y="0"/>
            <a:chExt cx="492713" cy="467967"/>
          </a:xfrm>
        </p:grpSpPr>
        <p:sp>
          <p:nvSpPr>
            <p:cNvPr id="544" name="Google Shape;544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37"/>
          <p:cNvSpPr/>
          <p:nvPr/>
        </p:nvSpPr>
        <p:spPr>
          <a:xfrm>
            <a:off x="5535287" y="4063961"/>
            <a:ext cx="557401" cy="557401"/>
          </a:xfrm>
          <a:prstGeom prst="roundRect">
            <a:avLst>
              <a:gd name="adj" fmla="val 16667"/>
            </a:avLst>
          </a:prstGeom>
          <a:blipFill rotWithShape="1">
            <a:blip r:embed="rId4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37"/>
          <p:cNvGrpSpPr/>
          <p:nvPr/>
        </p:nvGrpSpPr>
        <p:grpSpPr>
          <a:xfrm>
            <a:off x="5443109" y="4015809"/>
            <a:ext cx="716658" cy="680664"/>
            <a:chOff x="0" y="0"/>
            <a:chExt cx="492713" cy="467967"/>
          </a:xfrm>
        </p:grpSpPr>
        <p:sp>
          <p:nvSpPr>
            <p:cNvPr id="548" name="Google Shape;548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7"/>
          <p:cNvSpPr/>
          <p:nvPr/>
        </p:nvSpPr>
        <p:spPr>
          <a:xfrm>
            <a:off x="6320075" y="4046466"/>
            <a:ext cx="559395" cy="559395"/>
          </a:xfrm>
          <a:prstGeom prst="roundRect">
            <a:avLst>
              <a:gd name="adj" fmla="val 16667"/>
            </a:avLst>
          </a:prstGeom>
          <a:blipFill rotWithShape="1">
            <a:blip r:embed="rId4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37"/>
          <p:cNvGrpSpPr/>
          <p:nvPr/>
        </p:nvGrpSpPr>
        <p:grpSpPr>
          <a:xfrm>
            <a:off x="6255123" y="4008976"/>
            <a:ext cx="716658" cy="680664"/>
            <a:chOff x="0" y="0"/>
            <a:chExt cx="492713" cy="467967"/>
          </a:xfrm>
        </p:grpSpPr>
        <p:sp>
          <p:nvSpPr>
            <p:cNvPr id="552" name="Google Shape;552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7166146" y="4056132"/>
            <a:ext cx="553492" cy="553492"/>
          </a:xfrm>
          <a:prstGeom prst="roundRect">
            <a:avLst>
              <a:gd name="adj" fmla="val 16667"/>
            </a:avLst>
          </a:prstGeom>
          <a:blipFill rotWithShape="1">
            <a:blip r:embed="rId4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>
            <a:off x="7076920" y="4008976"/>
            <a:ext cx="716658" cy="680664"/>
            <a:chOff x="0" y="0"/>
            <a:chExt cx="492713" cy="467967"/>
          </a:xfrm>
        </p:grpSpPr>
        <p:sp>
          <p:nvSpPr>
            <p:cNvPr id="556" name="Google Shape;556;p37"/>
            <p:cNvSpPr/>
            <p:nvPr/>
          </p:nvSpPr>
          <p:spPr>
            <a:xfrm>
              <a:off x="0" y="0"/>
              <a:ext cx="492713" cy="467967"/>
            </a:xfrm>
            <a:custGeom>
              <a:avLst/>
              <a:gdLst/>
              <a:ahLst/>
              <a:cxnLst/>
              <a:rect l="l" t="t" r="r" b="b"/>
              <a:pathLst>
                <a:path w="492713" h="467967" extrusionOk="0">
                  <a:moveTo>
                    <a:pt x="189049" y="0"/>
                  </a:moveTo>
                  <a:lnTo>
                    <a:pt x="303664" y="0"/>
                  </a:lnTo>
                  <a:cubicBezTo>
                    <a:pt x="353803" y="0"/>
                    <a:pt x="401889" y="19918"/>
                    <a:pt x="437342" y="55371"/>
                  </a:cubicBezTo>
                  <a:cubicBezTo>
                    <a:pt x="472796" y="90825"/>
                    <a:pt x="492713" y="138910"/>
                    <a:pt x="492713" y="189049"/>
                  </a:cubicBezTo>
                  <a:lnTo>
                    <a:pt x="492713" y="278918"/>
                  </a:lnTo>
                  <a:cubicBezTo>
                    <a:pt x="492713" y="329057"/>
                    <a:pt x="472796" y="377142"/>
                    <a:pt x="437342" y="412596"/>
                  </a:cubicBezTo>
                  <a:cubicBezTo>
                    <a:pt x="401889" y="448049"/>
                    <a:pt x="353803" y="467967"/>
                    <a:pt x="303664" y="467967"/>
                  </a:cubicBezTo>
                  <a:lnTo>
                    <a:pt x="189049" y="467967"/>
                  </a:lnTo>
                  <a:cubicBezTo>
                    <a:pt x="138910" y="467967"/>
                    <a:pt x="90825" y="448049"/>
                    <a:pt x="55371" y="412596"/>
                  </a:cubicBezTo>
                  <a:cubicBezTo>
                    <a:pt x="19918" y="377142"/>
                    <a:pt x="0" y="329057"/>
                    <a:pt x="0" y="278918"/>
                  </a:cubicBezTo>
                  <a:lnTo>
                    <a:pt x="0" y="189049"/>
                  </a:lnTo>
                  <a:cubicBezTo>
                    <a:pt x="0" y="138910"/>
                    <a:pt x="19918" y="90825"/>
                    <a:pt x="55371" y="55371"/>
                  </a:cubicBezTo>
                  <a:cubicBezTo>
                    <a:pt x="90825" y="19918"/>
                    <a:pt x="138910" y="0"/>
                    <a:pt x="189049" y="0"/>
                  </a:cubicBezTo>
                  <a:close/>
                </a:path>
              </a:pathLst>
            </a:custGeom>
            <a:solidFill>
              <a:srgbClr val="545454">
                <a:alpha val="8000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 txBox="1"/>
            <p:nvPr/>
          </p:nvSpPr>
          <p:spPr>
            <a:xfrm>
              <a:off x="0" y="0"/>
              <a:ext cx="492713" cy="46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37"/>
          <p:cNvSpPr txBox="1"/>
          <p:nvPr/>
        </p:nvSpPr>
        <p:spPr>
          <a:xfrm>
            <a:off x="1475465" y="189301"/>
            <a:ext cx="619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88FF"/>
              </a:buClr>
              <a:buSzPts val="3000"/>
              <a:buFont typeface="Inter SemiBold"/>
              <a:buNone/>
            </a:pPr>
            <a:r>
              <a:rPr lang="ru" sz="3000" b="1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Kodland’deki beceri envanterimizde neler var?</a:t>
            </a:r>
            <a:endParaRPr sz="7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9"/>
          <p:cNvSpPr/>
          <p:nvPr/>
        </p:nvSpPr>
        <p:spPr>
          <a:xfrm>
            <a:off x="0" y="0"/>
            <a:ext cx="923544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78" name="Google Shape;578;p39"/>
          <p:cNvSpPr txBox="1"/>
          <p:nvPr/>
        </p:nvSpPr>
        <p:spPr>
          <a:xfrm>
            <a:off x="1066250" y="293775"/>
            <a:ext cx="3749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Python Pro </a:t>
            </a:r>
            <a:endParaRPr sz="400" b="1">
              <a:solidFill>
                <a:schemeClr val="dk1"/>
              </a:solidFill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316662" y="2215106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80" name="Google Shape;580;p39"/>
          <p:cNvSpPr/>
          <p:nvPr/>
        </p:nvSpPr>
        <p:spPr>
          <a:xfrm>
            <a:off x="316662" y="3089418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81" name="Google Shape;581;p39"/>
          <p:cNvSpPr/>
          <p:nvPr/>
        </p:nvSpPr>
        <p:spPr>
          <a:xfrm>
            <a:off x="316662" y="3902094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582" name="Google Shape;582;p39"/>
          <p:cNvSpPr/>
          <p:nvPr/>
        </p:nvSpPr>
        <p:spPr>
          <a:xfrm>
            <a:off x="103924" y="4773075"/>
            <a:ext cx="809166" cy="293063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583" name="Google Shape;583;p39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3" y="161275"/>
            <a:ext cx="913100" cy="989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39"/>
          <p:cNvGrpSpPr/>
          <p:nvPr/>
        </p:nvGrpSpPr>
        <p:grpSpPr>
          <a:xfrm>
            <a:off x="4815362" y="1360017"/>
            <a:ext cx="4079082" cy="3070980"/>
            <a:chOff x="4572000" y="1244393"/>
            <a:chExt cx="4240651" cy="3192619"/>
          </a:xfrm>
        </p:grpSpPr>
        <p:sp>
          <p:nvSpPr>
            <p:cNvPr id="585" name="Google Shape;585;p39"/>
            <p:cNvSpPr txBox="1"/>
            <p:nvPr/>
          </p:nvSpPr>
          <p:spPr>
            <a:xfrm>
              <a:off x="5637073" y="1244393"/>
              <a:ext cx="2110500" cy="4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solidFill>
                    <a:srgbClr val="5988FF"/>
                  </a:solidFill>
                  <a:latin typeface="Manrope SemiBold"/>
                  <a:ea typeface="Manrope SemiBold"/>
                  <a:cs typeface="Manrope SemiBold"/>
                  <a:sym typeface="Manrope SemiBold"/>
                </a:rPr>
                <a:t>B</a:t>
              </a:r>
              <a:r>
                <a:rPr lang="ru" sz="3000" i="0" u="none" strike="noStrike" cap="none">
                  <a:solidFill>
                    <a:srgbClr val="5988FF"/>
                  </a:solidFill>
                  <a:latin typeface="Manrope SemiBold"/>
                  <a:ea typeface="Manrope SemiBold"/>
                  <a:cs typeface="Manrope SemiBold"/>
                  <a:sym typeface="Manrope SemiBold"/>
                </a:rPr>
                <a:t>ots</a:t>
              </a:r>
              <a:endParaRPr sz="3000">
                <a:latin typeface="Manrope SemiBold"/>
                <a:ea typeface="Manrope SemiBold"/>
                <a:cs typeface="Manrope SemiBold"/>
                <a:sym typeface="Manrope SemiBold"/>
              </a:endParaRPr>
            </a:p>
          </p:txBody>
        </p:sp>
        <p:pic>
          <p:nvPicPr>
            <p:cNvPr id="586" name="Google Shape;586;p39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9" t="31918" r="51824" b="17425"/>
            <a:stretch/>
          </p:blipFill>
          <p:spPr>
            <a:xfrm>
              <a:off x="4572000" y="1831488"/>
              <a:ext cx="4240651" cy="2605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p39"/>
          <p:cNvGrpSpPr/>
          <p:nvPr/>
        </p:nvGrpSpPr>
        <p:grpSpPr>
          <a:xfrm>
            <a:off x="4815351" y="1206338"/>
            <a:ext cx="4184195" cy="3378350"/>
            <a:chOff x="103938" y="1394725"/>
            <a:chExt cx="4158000" cy="3378350"/>
          </a:xfrm>
        </p:grpSpPr>
        <p:sp>
          <p:nvSpPr>
            <p:cNvPr id="588" name="Google Shape;588;p39"/>
            <p:cNvSpPr txBox="1"/>
            <p:nvPr/>
          </p:nvSpPr>
          <p:spPr>
            <a:xfrm>
              <a:off x="103938" y="1394725"/>
              <a:ext cx="4158000" cy="677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>
                  <a:solidFill>
                    <a:srgbClr val="5988FF"/>
                  </a:solidFill>
                  <a:latin typeface="Manrope SemiBold"/>
                  <a:ea typeface="Manrope SemiBold"/>
                  <a:cs typeface="Manrope SemiBold"/>
                  <a:sym typeface="Manrope SemiBold"/>
                </a:rPr>
                <a:t>Yapay zekayı kullanarak bir görüntüdeki nesnelerin tanınması</a:t>
              </a:r>
              <a:endParaRPr sz="200">
                <a:latin typeface="Manrope SemiBold"/>
                <a:ea typeface="Manrope SemiBold"/>
                <a:cs typeface="Manrope SemiBold"/>
                <a:sym typeface="Manrope SemiBold"/>
              </a:endParaRPr>
            </a:p>
          </p:txBody>
        </p:sp>
        <p:pic>
          <p:nvPicPr>
            <p:cNvPr id="589" name="Google Shape;589;p39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803" t="32714" r="1575" b="20782"/>
            <a:stretch/>
          </p:blipFill>
          <p:spPr>
            <a:xfrm>
              <a:off x="103938" y="2279550"/>
              <a:ext cx="4079026" cy="2493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0" name="Google Shape;590;p39"/>
          <p:cNvSpPr txBox="1"/>
          <p:nvPr/>
        </p:nvSpPr>
        <p:spPr>
          <a:xfrm>
            <a:off x="811825" y="1937463"/>
            <a:ext cx="29787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Yapay zeka ile botlar, web siteleri ve uygulamalar oluşturma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1" name="Google Shape;591;p39"/>
          <p:cNvSpPr txBox="1"/>
          <p:nvPr/>
        </p:nvSpPr>
        <p:spPr>
          <a:xfrm>
            <a:off x="811828" y="3036675"/>
            <a:ext cx="3129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API'leri ve makine öğrenimi kütüphanelerini kullanma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798725" y="3799600"/>
            <a:ext cx="3217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Projeleri yönetmek için IDE ve GitHub kullanma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3" name="Google Shape;593;p39"/>
          <p:cNvSpPr txBox="1"/>
          <p:nvPr/>
        </p:nvSpPr>
        <p:spPr>
          <a:xfrm>
            <a:off x="398150" y="1513225"/>
            <a:ext cx="2542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Öğrenecekleriniz: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F68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44" name="Google Shape;644;p42"/>
          <p:cNvSpPr/>
          <p:nvPr/>
        </p:nvSpPr>
        <p:spPr>
          <a:xfrm>
            <a:off x="302987" y="2127618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45" name="Google Shape;645;p42"/>
          <p:cNvSpPr/>
          <p:nvPr/>
        </p:nvSpPr>
        <p:spPr>
          <a:xfrm>
            <a:off x="316087" y="2919331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46" name="Google Shape;646;p42"/>
          <p:cNvSpPr/>
          <p:nvPr/>
        </p:nvSpPr>
        <p:spPr>
          <a:xfrm>
            <a:off x="302987" y="3813532"/>
            <a:ext cx="383713" cy="434038"/>
          </a:xfrm>
          <a:custGeom>
            <a:avLst/>
            <a:gdLst/>
            <a:ahLst/>
            <a:cxnLst/>
            <a:rect l="l" t="t" r="r" b="b"/>
            <a:pathLst>
              <a:path w="767426" h="868076" extrusionOk="0">
                <a:moveTo>
                  <a:pt x="0" y="0"/>
                </a:moveTo>
                <a:lnTo>
                  <a:pt x="767426" y="0"/>
                </a:lnTo>
                <a:lnTo>
                  <a:pt x="767426" y="868076"/>
                </a:lnTo>
                <a:lnTo>
                  <a:pt x="0" y="868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47" name="Google Shape;647;p42"/>
          <p:cNvSpPr/>
          <p:nvPr/>
        </p:nvSpPr>
        <p:spPr>
          <a:xfrm>
            <a:off x="103924" y="4773075"/>
            <a:ext cx="809166" cy="293063"/>
          </a:xfrm>
          <a:custGeom>
            <a:avLst/>
            <a:gdLst/>
            <a:ahLst/>
            <a:cxnLst/>
            <a:rect l="l" t="t" r="r" b="b"/>
            <a:pathLst>
              <a:path w="1768668" h="640574" extrusionOk="0">
                <a:moveTo>
                  <a:pt x="0" y="0"/>
                </a:moveTo>
                <a:lnTo>
                  <a:pt x="1768668" y="0"/>
                </a:lnTo>
                <a:lnTo>
                  <a:pt x="1768668" y="640574"/>
                </a:lnTo>
                <a:lnTo>
                  <a:pt x="0" y="640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648" name="Google Shape;648;p42"/>
          <p:cNvSpPr txBox="1"/>
          <p:nvPr/>
        </p:nvSpPr>
        <p:spPr>
          <a:xfrm>
            <a:off x="384475" y="1605988"/>
            <a:ext cx="2542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Öğrenecekleriniz:</a:t>
            </a:r>
            <a:endParaRPr sz="17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49" name="Google Shape;649;p42"/>
          <p:cNvSpPr txBox="1"/>
          <p:nvPr/>
        </p:nvSpPr>
        <p:spPr>
          <a:xfrm>
            <a:off x="1066250" y="448550"/>
            <a:ext cx="63207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Unity</a:t>
            </a:r>
            <a:endParaRPr sz="49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50" name="Google Shape;650;p42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25" y="356825"/>
            <a:ext cx="809175" cy="8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2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61" t="31653" r="2907" b="16752"/>
          <a:stretch/>
        </p:blipFill>
        <p:spPr>
          <a:xfrm>
            <a:off x="4572000" y="1778350"/>
            <a:ext cx="4090176" cy="26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2"/>
          <p:cNvSpPr txBox="1"/>
          <p:nvPr/>
        </p:nvSpPr>
        <p:spPr>
          <a:xfrm>
            <a:off x="798150" y="2198388"/>
            <a:ext cx="297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C#'ın temelleri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811253" y="2990088"/>
            <a:ext cx="3129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Oyun Tasarımı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785050" y="3711038"/>
            <a:ext cx="32172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Çok oyunculu oyunlar oluşturma</a:t>
            </a:r>
            <a:endParaRPr sz="1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216</Words>
  <Application>Microsoft Office PowerPoint</Application>
  <PresentationFormat>Ekran Gösterisi (16:9)</PresentationFormat>
  <Paragraphs>63</Paragraphs>
  <Slides>13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13</vt:i4>
      </vt:variant>
    </vt:vector>
  </HeadingPairs>
  <TitlesOfParts>
    <vt:vector size="24" baseType="lpstr">
      <vt:lpstr>Manrope</vt:lpstr>
      <vt:lpstr>Inter SemiBold</vt:lpstr>
      <vt:lpstr>Manrope Medium</vt:lpstr>
      <vt:lpstr>Nunito Sans</vt:lpstr>
      <vt:lpstr>Manrope SemiBold</vt:lpstr>
      <vt:lpstr>Arial</vt:lpstr>
      <vt:lpstr>Manrope Light</vt:lpstr>
      <vt:lpstr>Manrope ExtraBold</vt:lpstr>
      <vt:lpstr>Calibri</vt:lpstr>
      <vt:lpstr>Simple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Dell-4</cp:lastModifiedBy>
  <cp:revision>3</cp:revision>
  <dcterms:modified xsi:type="dcterms:W3CDTF">2024-03-01T06:22:46Z</dcterms:modified>
</cp:coreProperties>
</file>